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1" r:id="rId7"/>
    <p:sldId id="258"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8/20/2015</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8/20/2015</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8/20/2015</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Crucible Bell Ringers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8745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Day 1</a:t>
            </a:r>
            <a:endParaRPr lang="en-US" dirty="0"/>
          </a:p>
        </p:txBody>
      </p:sp>
      <p:sp>
        <p:nvSpPr>
          <p:cNvPr id="3" name="Content Placeholder 2"/>
          <p:cNvSpPr>
            <a:spLocks noGrp="1"/>
          </p:cNvSpPr>
          <p:nvPr>
            <p:ph idx="1"/>
          </p:nvPr>
        </p:nvSpPr>
        <p:spPr/>
        <p:txBody>
          <a:bodyPr/>
          <a:lstStyle/>
          <a:p>
            <a:r>
              <a:rPr lang="en-US" dirty="0" smtClean="0"/>
              <a:t>Choose one of the following topics to write about in a two paragraph response. Use at least two vocabulary words from this unit in your response. </a:t>
            </a:r>
          </a:p>
          <a:p>
            <a:r>
              <a:rPr lang="en-US" b="1" dirty="0" smtClean="0"/>
              <a:t>Write about a time when you…	</a:t>
            </a:r>
          </a:p>
          <a:p>
            <a:pPr lvl="1"/>
            <a:r>
              <a:rPr lang="en-US" dirty="0" smtClean="0"/>
              <a:t>Pretended to be someone you are not. </a:t>
            </a:r>
          </a:p>
          <a:p>
            <a:pPr lvl="1"/>
            <a:r>
              <a:rPr lang="en-US" dirty="0" smtClean="0"/>
              <a:t>Lied about something to stay out of trouble.</a:t>
            </a:r>
          </a:p>
          <a:p>
            <a:pPr lvl="1"/>
            <a:r>
              <a:rPr lang="en-US" dirty="0" smtClean="0"/>
              <a:t>Lost faith in someone or something you once believed in.</a:t>
            </a:r>
          </a:p>
          <a:p>
            <a:pPr lvl="1"/>
            <a:endParaRPr lang="en-US" dirty="0"/>
          </a:p>
        </p:txBody>
      </p:sp>
    </p:spTree>
    <p:extLst>
      <p:ext uri="{BB962C8B-B14F-4D97-AF65-F5344CB8AC3E}">
        <p14:creationId xmlns:p14="http://schemas.microsoft.com/office/powerpoint/2010/main" val="3271454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Day 2</a:t>
            </a:r>
            <a:endParaRPr lang="en-US" dirty="0"/>
          </a:p>
        </p:txBody>
      </p:sp>
      <p:sp>
        <p:nvSpPr>
          <p:cNvPr id="3" name="Content Placeholder 2"/>
          <p:cNvSpPr>
            <a:spLocks noGrp="1"/>
          </p:cNvSpPr>
          <p:nvPr>
            <p:ph idx="1"/>
          </p:nvPr>
        </p:nvSpPr>
        <p:spPr/>
        <p:txBody>
          <a:bodyPr/>
          <a:lstStyle/>
          <a:p>
            <a:r>
              <a:rPr lang="en-US" dirty="0"/>
              <a:t>Choose one of the following topics to write about in a two paragraph response. </a:t>
            </a:r>
            <a:r>
              <a:rPr lang="en-US" dirty="0" smtClean="0"/>
              <a:t>Use at least two </a:t>
            </a:r>
            <a:r>
              <a:rPr lang="en-US" dirty="0"/>
              <a:t>vocabulary words from this </a:t>
            </a:r>
            <a:r>
              <a:rPr lang="en-US" dirty="0" smtClean="0"/>
              <a:t>unit in your response. </a:t>
            </a:r>
          </a:p>
          <a:p>
            <a:r>
              <a:rPr lang="en-US" b="1" dirty="0"/>
              <a:t>Write about a time when you…	</a:t>
            </a:r>
          </a:p>
          <a:p>
            <a:pPr lvl="1"/>
            <a:r>
              <a:rPr lang="en-US" dirty="0" smtClean="0"/>
              <a:t>Betrayed someone you were close to.</a:t>
            </a:r>
          </a:p>
          <a:p>
            <a:pPr lvl="1"/>
            <a:r>
              <a:rPr lang="en-US" dirty="0" smtClean="0"/>
              <a:t>Someone betrayed your trust.</a:t>
            </a:r>
          </a:p>
          <a:p>
            <a:pPr lvl="1"/>
            <a:r>
              <a:rPr lang="en-US" dirty="0" smtClean="0"/>
              <a:t>Were accused of something you didn’t do.</a:t>
            </a:r>
          </a:p>
          <a:p>
            <a:pPr marL="457200" lvl="1" indent="0">
              <a:buNone/>
            </a:pPr>
            <a:endParaRPr lang="en-US" dirty="0"/>
          </a:p>
          <a:p>
            <a:endParaRPr lang="en-US" dirty="0" smtClean="0"/>
          </a:p>
        </p:txBody>
      </p:sp>
    </p:spTree>
    <p:extLst>
      <p:ext uri="{BB962C8B-B14F-4D97-AF65-F5344CB8AC3E}">
        <p14:creationId xmlns:p14="http://schemas.microsoft.com/office/powerpoint/2010/main" val="2439161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Day 3</a:t>
            </a:r>
            <a:endParaRPr lang="en-US" dirty="0"/>
          </a:p>
        </p:txBody>
      </p:sp>
      <p:sp>
        <p:nvSpPr>
          <p:cNvPr id="3" name="Content Placeholder 2"/>
          <p:cNvSpPr>
            <a:spLocks noGrp="1"/>
          </p:cNvSpPr>
          <p:nvPr>
            <p:ph idx="1"/>
          </p:nvPr>
        </p:nvSpPr>
        <p:spPr/>
        <p:txBody>
          <a:bodyPr/>
          <a:lstStyle/>
          <a:p>
            <a:r>
              <a:rPr lang="en-US" dirty="0" smtClean="0"/>
              <a:t>Discuss the motivations of one of the following characters we have met thus far in the play: Parris, Putnam, or Abigail. How did their actions lead to witch hunts? Write two paragraphs explaining the importance of these motivations to the themes of the play thus far. Use at least two vocabulary words from this unit in your response. </a:t>
            </a:r>
            <a:endParaRPr lang="en-US" dirty="0"/>
          </a:p>
        </p:txBody>
      </p:sp>
    </p:spTree>
    <p:extLst>
      <p:ext uri="{BB962C8B-B14F-4D97-AF65-F5344CB8AC3E}">
        <p14:creationId xmlns:p14="http://schemas.microsoft.com/office/powerpoint/2010/main" val="2246916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a:t>
            </a:r>
            <a:r>
              <a:rPr lang="en-US" dirty="0" smtClean="0"/>
              <a:t>Tuesday</a:t>
            </a:r>
            <a:endParaRPr lang="en-US" dirty="0"/>
          </a:p>
        </p:txBody>
      </p:sp>
      <p:sp>
        <p:nvSpPr>
          <p:cNvPr id="3" name="Content Placeholder 2"/>
          <p:cNvSpPr>
            <a:spLocks noGrp="1"/>
          </p:cNvSpPr>
          <p:nvPr>
            <p:ph idx="1"/>
          </p:nvPr>
        </p:nvSpPr>
        <p:spPr/>
        <p:txBody>
          <a:bodyPr/>
          <a:lstStyle/>
          <a:p>
            <a:r>
              <a:rPr lang="en-US" dirty="0" smtClean="0"/>
              <a:t>What do you think caused people to start pointing fingers at the neighbors and accusing them of Witchcraft? What has happened to this community to cause them to react in such a way? Discuss your opinion in a two paragraph response using the text to support your opinion. Use at least two vocabulary words from this unit in your response.</a:t>
            </a:r>
            <a:endParaRPr lang="en-US" dirty="0"/>
          </a:p>
        </p:txBody>
      </p:sp>
    </p:spTree>
    <p:extLst>
      <p:ext uri="{BB962C8B-B14F-4D97-AF65-F5344CB8AC3E}">
        <p14:creationId xmlns:p14="http://schemas.microsoft.com/office/powerpoint/2010/main" val="2583329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a:t>
            </a:r>
            <a:r>
              <a:rPr lang="en-US" dirty="0" smtClean="0"/>
              <a:t>Wednesday</a:t>
            </a:r>
            <a:endParaRPr lang="en-US" dirty="0"/>
          </a:p>
        </p:txBody>
      </p:sp>
      <p:sp>
        <p:nvSpPr>
          <p:cNvPr id="3" name="Content Placeholder 2"/>
          <p:cNvSpPr>
            <a:spLocks noGrp="1"/>
          </p:cNvSpPr>
          <p:nvPr>
            <p:ph idx="1"/>
          </p:nvPr>
        </p:nvSpPr>
        <p:spPr/>
        <p:txBody>
          <a:bodyPr/>
          <a:lstStyle/>
          <a:p>
            <a:r>
              <a:rPr lang="en-US" dirty="0"/>
              <a:t>Do you agree when Proctor says, “I may speak my heart, I </a:t>
            </a:r>
            <a:r>
              <a:rPr lang="en-US" dirty="0" smtClean="0"/>
              <a:t>think” in Act I?  </a:t>
            </a:r>
            <a:r>
              <a:rPr lang="en-US" dirty="0"/>
              <a:t>What is more important:  individual freedom or obedience to the established authority (parents, coaches, teachers, church, government)?  Explain why either or both are important</a:t>
            </a:r>
            <a:r>
              <a:rPr lang="en-US" dirty="0" smtClean="0"/>
              <a:t>. Write two paragraphs to support your opinion. Use at least two vocabulary words from this unit in your response.</a:t>
            </a:r>
            <a:endParaRPr lang="en-US" dirty="0"/>
          </a:p>
          <a:p>
            <a:endParaRPr lang="en-US" dirty="0"/>
          </a:p>
        </p:txBody>
      </p:sp>
    </p:spTree>
    <p:extLst>
      <p:ext uri="{BB962C8B-B14F-4D97-AF65-F5344CB8AC3E}">
        <p14:creationId xmlns:p14="http://schemas.microsoft.com/office/powerpoint/2010/main" val="2749326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a:t>
            </a:r>
            <a:r>
              <a:rPr lang="en-US" dirty="0" smtClean="0"/>
              <a:t>Ringer- Thursday</a:t>
            </a:r>
            <a:endParaRPr lang="en-US" dirty="0"/>
          </a:p>
        </p:txBody>
      </p:sp>
      <p:sp>
        <p:nvSpPr>
          <p:cNvPr id="3" name="Content Placeholder 2"/>
          <p:cNvSpPr>
            <a:spLocks noGrp="1"/>
          </p:cNvSpPr>
          <p:nvPr>
            <p:ph idx="1"/>
          </p:nvPr>
        </p:nvSpPr>
        <p:spPr/>
        <p:txBody>
          <a:bodyPr/>
          <a:lstStyle/>
          <a:p>
            <a:r>
              <a:rPr lang="en-US" dirty="0" smtClean="0"/>
              <a:t>Do you think our justice system is always just or fair? In what instances are our justice systems flawed or corrupt? If not today, when was our justice system unfair? Write two paragraphs explaining your opinion with examples from personal experiences or readings. Use at least two vocabulary words from this unit in your response. </a:t>
            </a:r>
            <a:endParaRPr lang="en-US" dirty="0"/>
          </a:p>
        </p:txBody>
      </p:sp>
    </p:spTree>
    <p:extLst>
      <p:ext uri="{BB962C8B-B14F-4D97-AF65-F5344CB8AC3E}">
        <p14:creationId xmlns:p14="http://schemas.microsoft.com/office/powerpoint/2010/main" val="4016692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Bell Ringer: </a:t>
            </a:r>
            <a:r>
              <a:rPr lang="en-US" sz="4400" dirty="0" smtClean="0"/>
              <a:t>Friday (Day 9)</a:t>
            </a:r>
            <a:endParaRPr lang="en-US" sz="4400" dirty="0"/>
          </a:p>
        </p:txBody>
      </p:sp>
      <p:sp>
        <p:nvSpPr>
          <p:cNvPr id="3" name="Content Placeholder 2"/>
          <p:cNvSpPr>
            <a:spLocks noGrp="1"/>
          </p:cNvSpPr>
          <p:nvPr>
            <p:ph idx="1"/>
          </p:nvPr>
        </p:nvSpPr>
        <p:spPr>
          <a:xfrm>
            <a:off x="668740" y="1371600"/>
            <a:ext cx="7559273" cy="3227696"/>
          </a:xfrm>
        </p:spPr>
        <p:txBody>
          <a:bodyPr>
            <a:normAutofit/>
          </a:bodyPr>
          <a:lstStyle/>
          <a:p>
            <a:r>
              <a:rPr lang="en-US" dirty="0" smtClean="0"/>
              <a:t>John Proctor pressures Mary Warren to succumb and confess. </a:t>
            </a:r>
            <a:r>
              <a:rPr lang="en-US" dirty="0" smtClean="0"/>
              <a:t>Do you think </a:t>
            </a:r>
            <a:r>
              <a:rPr lang="en-US" dirty="0" smtClean="0"/>
              <a:t>this is the </a:t>
            </a:r>
            <a:r>
              <a:rPr lang="en-US" dirty="0" smtClean="0"/>
              <a:t>right decision? </a:t>
            </a:r>
            <a:r>
              <a:rPr lang="en-US" dirty="0"/>
              <a:t>Describe a time when you gave in to or applied peer pressure.  Did you make the right decision?  What did you learn from the situation about yourself or life?  </a:t>
            </a:r>
            <a:r>
              <a:rPr lang="en-US" dirty="0" smtClean="0"/>
              <a:t>Is peer pressure always negative or can </a:t>
            </a:r>
            <a:r>
              <a:rPr lang="en-US" dirty="0"/>
              <a:t>peer pressure </a:t>
            </a:r>
            <a:r>
              <a:rPr lang="en-US" dirty="0" smtClean="0"/>
              <a:t>sometimes be </a:t>
            </a:r>
            <a:r>
              <a:rPr lang="en-US" dirty="0"/>
              <a:t>good</a:t>
            </a:r>
            <a:r>
              <a:rPr lang="en-US" dirty="0" smtClean="0"/>
              <a:t>? Write two paragraph addressing these questions. Use at least two vocabulary words in your response. </a:t>
            </a:r>
            <a:endParaRPr lang="en-US" u="sng" dirty="0"/>
          </a:p>
          <a:p>
            <a:endParaRPr lang="en-US" dirty="0"/>
          </a:p>
        </p:txBody>
      </p:sp>
      <p:sp>
        <p:nvSpPr>
          <p:cNvPr id="4" name="AutoShape 2" descr="data:image/jpeg;base64,/9j/4AAQSkZJRgABAQAAAQABAAD/2wCEAAkGBxMTEhUUEhQUFRUXFxUUFRcUFBQUFBQUFxUXGBQUFBQYHCggGBolHBQUITEhJSkrLi4uFx82ODMtNygtLisBCgoKDg0OGhAQGiwkICQtLCwsLCwsLCwsLCwsLCwsLCwsLCwsLCwsLCwsLCwsLCwsLCwsLCwsLCwsLCwsLCwsLP/AABEIAKgBLAMBIgACEQEDEQH/xAAcAAACAgMBAQAAAAAAAAAAAAAEBQMGAAECBwj/xABOEAACAQMCAwQGBwQGBwUJAAABAgMABBEFIQYSMRMiQVEUYXGBkbEHIzJScqHBFULR8DNidKLh8QgkNYKSsrRzg5OzwhYlNDZDU2V1w//EABoBAAIDAQEAAAAAAAAAAAAAAAIDAAEEBQb/xAArEQACAgEEAQIGAQUAAAAAAAAAAQIRAwQSITFBEyIUMlFhcYEjBUKhwfD/2gAMAwEAAhEDEQA/APWLP+jT8K/8oqaobT7CfhX5CpaSazlzQ7mp3qrq11ey3CwTrawW79k8vZrLLJKFV3Ch+4iKGAyQSd+mKxZMcsktsQ96irY6kNAzyYpFrt1c6dAt29yt/aNy5KxxxzDtP6J42jISRCSo6A97OTRY4ZvHCG41FLaSU4SCKGFlDcpcoGly0rBQc4x9k0ENHkUuQ1qYJBqSUTG1Vu1nnimntrnkM0KrIroCI5onB5JApJKnKspXPUbbGl92L+PSRqQvQSYo5ux9Fi5e+VHJz5zgc3X1VMmlnNtR8BvUQik35LypqXNKRwveBQzaryggdbSAdR03aq5omoXt1LBD6UsIdbsdqtujmWW2uCm6scLmPDYHkfCiw6SeOXNC3qYNcWXV6W3ZpVplhqMsl4kt8sSWjiPnFpETKDEJS7AnCkK6bCh+H9Ovbqzjurq+jtI3x2fLDFzOrvyxPK0hKqXymFUfvDxOB0XF1Qj1kSzPg5NJ9R1TAODgef8ACpNc0S9ivbWye4UpctJyXKwrzgRxlnR4ieXm+xuDjBO21ZP9HMsl41o1+2BbrPzC3jB70rJyYDdO7nPrrO8M2Gs8EUy71t3PLHsPE9TUC5fYl3PtP+Qp5c8BGK3vphdn/VJzAB2KfWdyFuYnm2P12MDyq0y/REVAT9pFS+QoMEaliASQO/k7Anbyofh5BfEwKXBp/mIx6mYk/OnFhb9n3zjA6lSSB7R5UBo/0dTtqU1hNcdn2cInWVIw4mRmVQeRj3ftMD61PhvTTi3hKTToUZb4zc0qRGIxRoQHBychidsD41PQkuS/iIN0ItXvOecshJU+XqFS2l66sDn40bwVwVJqCXDrcmHspOyVBErq31auCWJyN2oa14bnGkyak1wVeMyBrcwqV5o5jEVL82fCp6MnyR54J0XfRtTOAw3HiPEf4VdtPnDqGU5Bqg6JwfcmGOWa+WzM3KIoUjifBcZSNnlzzyEfuqPPriprDTtRjvHtWvYoUEQmjlWBG7fL8pDJI3cZfIHxB8dnwjJdip5YM9GBrTmqrqOlahDG7nVR3VZgGs7ccxVScdfVQc+t3M9vpixSLFPeiMu4jD8i+jNNKURjjqoG/gavJFtC1JFnvb1UGSRVI4j4zRAQhyaG+kPh69trOS5a/Mwj5C0fo8cYKs6q3eU525s+6vPODNEOp3ht2naH6p5AwQSEsrIOXBIwMMT7qwvSS3cmiOaCjaBNc1yWZjljj20gklPnXpek/RUZr29tTdsq2pgAcQqTIZou03Xm2x02rjQvok9IuLyJrpkW2lSJXEKkyFkDsSObbAZfjWmGBxFy1CZ5qJTUsdyw6E1fbP6LlfT5b0XbjkFyQnZLhhDJIi97m2yEB99WGD6DY3GV1BiPVDGRnHTZ/XR+kwfWRRNA4ulhIyxZfbXodpx4jJ9r3Zqsr9FLvqBtILoPEsKTSzlFyvO7qsaord5jyE7nwPqydrn0Tdnbyz2V4LhoefnjZV3Mee0RWQ7OMHukddtqKMZR6J6y8i/iTjzqEJPrFUqXiKVjnmq5y/RmDpcd+bpsvHDJ2fZLgdqyKRzc2duf8qD+kn6NV0uGKVbhpu0l7PlaMJgcjNnIY/dq5Rcuyer9CsrxDN98/GuP2zLnPOfjSYmt89K2IYsjLFbcUToftUxl4wc4znpjr6zVNDVjNVPGmMWVn13Zt3E/CvyFT5oKxfuL+FfkKKzTWKNOapOicT2dpe3ljcyxhbiUzoxYcgaWNRLDMf8A6bZXIzsQw8aujmqpot5Bbz31tdOkJuJTPA8uFSRJIURwjtsWVkOVzncUnE/5P0VmXtK79InDl3axRCO5km08SW8YhbswbfEqCIFuTMkYACjcNnlzner5xZ/8dpX9on/6SaqvxVexRaTHpttOt5dBIERYirMRDIjl3CkiNQI/E+QqwPrNjetaXS3kMfo0jytHIyI4LQvGY5FZgYyC+dwenvrVaujNQq4v/wBpv67EflK9B6v/APKa/wBkt/8AmjqK/wBUS7vbi4hPNAkC28cmO7KwLvI0Z8UBZVz4kHFC6rrdqeGFhFxAZfRYF7MTR9pzBkyvJnORg7YpUHeSX6GzVY4/suvHekWlzZxJe3C20YdHDs8KAuEYBcygqdiTj1VSLC47PTdPvMAeiypIxRVUdiztBKcKMY5JOY4G+KsHGOr2twthHHPbzH0qEsiSxyHAikySgJ2rnjZQNNuwBgCCTAAwAAvgKXlyVkjH9h4YXCTGH0pTi30657IfW3bLCP6zyII2Puiib/hoDWR/7gtcf/jf+ot6g451e2nSwjiuIJW7fvLHKkjKPRJwWKqSQASN61oWpWt7pcNnLcx288Ho6yrIVDA20qNlVZhzK4j2YHbmHsrUZ64sfcYj/X9J/tE//SyfwoiL/bL/ANgi/wColqn8b8bWx1CwaFxNFayPJcvD9YsYkXslwV+0RzOxAzgCrWur2AuGv/TrbkNusOO0j2CyNJzZ5s572OXGdqlko8i451G5W51GFJitu93G0kXIhDsOwwecjmXovQ+Fe56zawvPaNLJyPHK7QrkDtJDBIrLuN8Iztt92vAeIroTm8uQCEluBKnNseyDxKrMD0yEz6s161xNxHZtdaaVu7YhLmRnIniIQG0nALHm2GSBk+JFLxyu/wAjcsNqj+AXSLiR+JLntIjHy2KImWDdonaqe0GOgJZhj+rVb+kTRLNNQWeO4V7qWdVmg54GaNOwPeCAdon2E3J/e9dPYOILT9vyS+lW/ZnT0QP28XIX9IJ5ebmxzY3x1pNxvbWaz+mWt8kk09zbq8KS20ilW5YnIABf7K+dFNXFgYmlNWP/AKH1EaX+TgLc5JPQDsIiTRn0kaesGjX6psG55ceTSTB3/vMx99V7hTVbeGDVY5Z4Y3aR+VXlRGYG0jAKqxBO+1d8R8XW91w6xNxD2728YaPtU7TtQyBx2eebqCfZUh8qJl+eX5ZZONvsaV/+wtP/AC5aqn02IDeWBIBIBx6j6VajI9xI99WGHWLPUILNjdRwPbTQ3EkcrKsivErK0bKzAqMse9uNvGqZ9JmuQ3d3FJA6vDbiJGlB+rLvdQM3I/Rgqx7npv6qtvgqK5L19ItnHNPpscyLJG1xLzK4DKcWspGQeu4B91LLFll1q2RQAltb3DqFACqWCQqAB0HKzAVLxrr9tJcad2M8MpW4kJEUqSEA20q5IUnAyRSrgnU4I9VvZJ54ouWKGJe1kSPm5ndm5eYjOOUZx5iqfYS+Rlk1uX0yx1eEb9m00K/iW2ikHwdj8K8W+he95dXtv66yxn3xlvmle16Jx3Z3LXccsttEsczwqTPGBPHyj60ZIyDkjbPSvnbgi6FvqdqzsoWO4RXfmHIF5uVm5unLgnfyq2uQE+D6hsbVIbi7mbbtpLcE+eIo4k/M1xZwLA2oSnYNJ2p9i2kOT/dNVz6TOMbVLFmhuYJH7W3IWKaN3IWdHbZST9lTRvGnFdn+zrvsrq2Z2t5QqrPEWZmjKgABsk71ZQi4SYnhdydybe7J9ZLyk1H/AKOn+zJv7XJ/5EFB8Ka1bLw00TXECy+j3Q7NpoxJktJgchOcnI29dc/QFrVtDp0yTXEETG6kYLLLHGxUwwAEBiDjIO/qNQgL/o1Da8/7j5PWaZx5JZm+t1sLi4BvL1u1j5uQc0jZGyHp7aSfQLxNBaTTRXMixLMsZR3IVOdCQVZjspIbIzt3T6q9FutcstLs7s+lxTPNLc3EaIyl2eclljCqxOASAW6eNUi2HcNWsEuh2iXLhIjb2/MxcRgEFCveOwywUe+q7/pEj/U7b+0f/wApK5fXLX/2egi9Jg7QQ2gMfbR84IkiLApnIIwc+ymX0gLZ6nJY2i3UbB7iQsYJYndeW1mZTjfqyqNx41GRdnzqtuTUy2B8qfyacqTTRqxdI5pY0Y4yyo5UE42ztRsdsKwzzuLo62LTxlFS+pVlsD5VHLakGrebUUDe2o5vd+poY522Menij6E09+4n4V+Qo0NS2wPcX8K/IUcDWtmA3I1AX9rHKvLLGkinqsiq6/Bhii3NDua5OqkzTjVi+206GEEQxRRA9RHGkYPt5QM0p1TSYJG55IIXb7zxIzf8RGafyUHMKxY8jjKzRtVULoExsBgflip4dLg69jDnrnskzn24qRVomMUWfLu6LUUc2umwowZIYlYdCsaKR7CBTHAIwRkHYg7gjyIodKnVhTdG25ci8i4EHEkEEELNHFEjHugpGitv4ZA8q821NEIBdFbx7yhvhkVdPpCu94oh63PyH61Qr+TmcKPML/Guhmncq+gmEeAizi5I8AAFvAAAerAHtqSSwiCg9nHzk55uRebyG+M+Z99dAd9QOg+Y2+ZPwohxlgB/IAFKtj4pB9hbd3BAOeoIyCPZRcWmQ/8A2ov/AA0/hWrQ+FGg4+FNj0G6YOLCHp2UX/hp/CpYbGJSCsUYI6EIoI9hArqIg1PRWSkDz2UbHLRox82RSfiRSDiDSoyCwRAw3yFUH25xVoxQV7HkEGql0XSKzpPZTqRNHG7rtl0Vj18yKbXbLy7KvL93A5cdCMeWCaqtuxhu8eDZFPIpskr7vccj9aXYpxSZLBEiPlERSRsVVQfXggVRON2DXLN5gf5++rk8x5UbxBwf1qn8aRYmz4MoI/X507DL3UZs69pWzXNYTWs1tOebxXQFcg12KjLRmK7VM11GuanSKgchkY2YseawQ46CjYYCegriQYpO80enxYOsQz0HwpvpcTIyyRO0TgMA8Z5HAdSrAMNxkEjI33oO1jyasMNthaXPI10OxYk+zi2hCgADAHSj4VoBmxW47vFZavk3J0qGZjoK+j7w9n6miI7sEUFf3Y5h7P1NFBckk+D3Oz+wv4V+QoxDS60buL+FfkKMVq6EjkolY1A9dk1wTXPz4txoxyoheoHFEPULVjekbHrIR4rtRWxipUxRfBWT1TkCtk1OVoW9kCIznoqlvgK04NN6bsVPJZ5txXd9pdSEdE7g/wB0b/nmq3pu8xY9FVm99EahIQHYnfx9p6/OhdP2ic+LkRj34H60V22y0uBhaNuxPgAffguf+YUtcsDlH9fXfck/rRF+2Ef+scH2EgfJaXX9mpKlFGMLnBOTv3twDvjpRwimW5bUPtL1t+jYPrzVitrnmPuqmQ27AgHJyDueqjPdVm8TjFW3Q4sgZqNU6GRdqzUt2UGwyfKlc+u3BOAAPdTzVoDg461WYrMSyFZGIHku2ffV026CbpWN9Lmnc7ycv5/lTGVn/eww8wMH21Q4rRu1Kq8iHmUAZyuP3s75GPZ76sGiXcxysm+DgEdDVyjSAhPcJ+Kk5HVx4EH4GporjDg+Yz+o+VH8V2eYiceuq2J+7GfIgH5UtrgKfZYrj7LjyOfmarPFneSJvxL8MVYkfJPrVT+X+FJNZTmhb+oQ3x2NXidSRnyq4sphFZip3iNc8tdGznOJGBXarWwKlRapstROoVo2OEmt2dvmmiwgEVlyZDoafDYfZ2oVKTajAebPnVssUBFB6xZ+QrPGTuzXmgqpCzRLTJqxXoCrih9Ht+UV1cbtVSdsGEaQqlqBlzTtrYGozagVVjKBra0OKWX8JDe79TVssk2xQOq2nfG3h+po4Xdgy6PXLP7C/hX5CixUNkvcX8K/IUSRW5nMREzVgeuitYqUuSCRzitGOikQV1yChDAuzqVIxU/Z10I6LkjOABSTiyTFuV++yp7ict/dBp6Vqqcay4CDyEj/AAXlH/PUm+CkuTyzWpNvxNn5/wCFbburEg8Dk+0b5+Oaivn+sXPRQWNcSP8AWID90/z+dZPA9DKeDmwP5/nesTSVG+N6njfvCjsg1Iseo8A8NrVh0mPApLHNlsDw3Jp7YSLgYNEuyqCbqLPsqt3mknO2asskuN+o86GkcE0xlpCa30cH7RJ95p3a2qqoAHSsTFTK1URQoW61GDGw9VeaSybH8TD8xj5GvQuJLjlic+o15wV7o9eT8ScVEuwZlqtPsof6n6/41BLBnnX7ysPf1ovT4+5H7MfKpDFhx7f86TfItlRbSzig57Ajwp9daqqOUPgSD8ai/aUZ60+LyLmgHHG+LK2YiKmt0p3Ikb9MVFHp++1G8vHICwc8BGmwV1dbMKZWEGBW7iz5qyuVs2Y1tGWngcoIrmfBO9R2Q5Ritsc0Axuwm2A6VqWw8a5tutNY5dvOrQIj5GBxUnoxNMpFU7iskYbYp+PGn2LnKSXBxapy0JqkoLDp9n9TRLHO1Lb6A8w9n6mnNqHCJiwyyq5Oj2SxXuL+FfkKKEdQWH2F/CvyFHJinnNIDFXPZUYRUTigastMiC1mK2a0GqlEKyREqUR1zG1FIaKgXIGaGqDx+MN6hCc/70oH/pr0k15r9KL4LetIx/fc/pQZflCxu2eTXz97H3io91dMczH1Lj5VEw5p1Hrz8K6hfMrH1is3g1LschsMv8+VHQ5pSX3U03VsAGlo0p8GSWWVbcjPltUtkjpyrliMYyTk0Bea0q7DetRa0diR7O6aOglGyw6ZYSoW5pGdT05sbeoYrcilWx4UPY8QRnZj6vfTWZlYZBBoqKaaB1epUeolFbY1COXBXONbvki9bMFHsGSflVYuEwwHkFovi+8El1HEOiYz+I7n8sVDOMyH8SD8hRSVJGZT3SZabRcKnsqWVe97vkTWo1+yPVW5/D2sP1/Ss5bFWq6AkkhkJIJwSB5+dDPw5FjqfjTrUTmNWBx4f51Wp5Dn7TfGujhncUjn5ltkRvpAU91jRlrakY3NBq/rPxoiOU+ZpsoKS5QEcso9D+1hGOtTyxgCkcd4R40RHqg6GsstL9DTHWPyiZ5K0j1DKwPSoe0x1rLLHJPk2QyxkrQe8uKyLUaTtqO+KGlm32qJB2WGW9PUV1a3mTg0sjbauI5d96ZtaVjMGSLbTLXEy7HNQanKvMPwj5mlcd1tQmoXHeHs/U1N1gzddHudl9hfwr8hRiGhrEdxPwr8hRS1tZyDvJrlq6zWi1UQiYVEzYqdmqFhVhHcb0UklBxrUymoUwrnrzP6U27wH/Zj4dr/ABr0bO1eX/Sc+ZVHhgflzDNLzfIHiXuPN7YfXE+SnFQ2zYkPuqeDq59RoWP+k+H6VlXJrGSP3EPkSv6j5GnMEmVqtQuTzxj7XL2ifiQ5I94pno18HXHj5eqqcXVhRmujuXTonJ59snrvUkVtygcshAGwBY/rRsduH2roaQfAmom6NCcX2gQ6KjHnaQ5I/dbr4b+4U+06z5F2Zj7fCo7LS+XrTHlxRclSkukaDUv1fUViQsfDoPM+VdXd0Fqo6/OWBJ9w8ql8im+Cv6SxluC7bkkkmnMG7n1v/hSnh1d2by2Htpzpq5ZfXJ/6qPO+TNp17bLQD3h/Pia5kOx9v61yG74935ZrbHr/AD41lHnVhh0aNv5NLJNPQnfGaK05/rCPOl3FBaNg69G/JvEVr00/Bl1EfKGEWlQjfC0UlvEPu1Sv2hJ4A/A1sahL90/A10OTFbLuEi9XwFa9FhP3fgKpY1R/EH4VKmsHxq+SWy5ppcfhihb7SMjumq/Drnrpnba568+2hkk+0FHI4iybSnQkkUHIMGrgl+jjBoW70tH3HxFZJ4PMTXj1KfDBIEyvupc2QSKZtaMoxSWZirHLVTj7RuOfv4D4QfOoL37XXw/U0Mb7FCXF6SfdSYxdmnIz6QsLgci7/ur8hRnbjzqgWeuKFXveA+VFLrq/e/OtDyI52xl27cedcmcVUo9aHnUh1dfOq9RE2FlaYVgekMWoA+NHpcZq1Oy9oxD10JKXmasWU0Vg0MZJsCvM/pFbMqepR8ctV7llO1eccXT88zeo/wCH6UnO/aMxrkpqJtJ7cCgB/SH+fKmpXAb2mlbfaY1ngzS0CXNwY5EcdQc/xFGSd1w8Z7r99T91j9pTQWqw7A/z4VvSZtuRt1O4/qnzFaf7LEJ1kotul6kP3tjTuO8XzqnpER1+NG2658TWe6NSZb1vlx1oO5vixwnxoK2thR3IAKtsli6ZeuarutnarHdPVZ1Xc4qo9kfQJpq8qD4n5/IGm2kp3o/e35H+IoSOLIwPHA/4uv8AdBpxax4Yez8v5x8KvKxWNUqC1fv1Jz7H+fKg4Wy5qbm7p9tIDOLQ4mFPp4lYYbHn7DSSBPrc+oU0klwAfWAabilUheVWgV3iU4IA91aF1F/IpHe3+Cy9cZx/Cl51aunFto5sm0y3LcQnrj4VtooG+7VP/a1Sx6stH7gd7LLLodu/QD3GgLjhUfuMR+dApqI8D+dFw6qw6N8am5l7kAz6VcR9O8PVUUWrvGcMCPbVhj1r7w+FdP2Mowce+paJwwG11xW+1XV9bJKvd39lA3/DuO9EcerwpdBeyQthwR8qFxTCUpRdkd1amPqNvOl0zjNWyV1mSqje2LK5FNw4sdch5NTN9F5iXYewfKpkU1kQ2HsHyqSuG+zcSITW2mNcBqjkBqrLob6ZeEsBmrhYPmqNo8R5s16DpMAxWzTxtGbK6YVyV1FDvRJiruEVpcBG5gt0oVWc9FUt8K8ivJudmPmA3xZq9L49vOytGA6yYQfHJry2170ki+IRfgCB/GsmoXg0YX5YJdDAPtpIRk+0091BcClUcO2fWKzwdGs51G3zEfMYNK9OG9WS4i7hHqpP2OCD7j7adCftaFyh7kx9apkVIkZBqPTm2piyUsYT29SyHah4jityy1ZYNdNVfud2pteS0pU5Yny+ZqkW+guyTcerPvJIyfyA+NMFbcn3fDrQlsuP58aKIwvu+dLk7BSMtl2Pn+pqUnBX4V1EMD8zXKrzY9tCWFiPG/idqOhi5hg+FKtQlORjbbJPl1/Pai+H77nYcwcRk8ivgEM/zG9PxRbaE5JUiCTRImOT18d/dQM3DEROxI99WXiLRXRedAcdTy71U5Jz4Ma6SbjwznykjiThMeDGhZuE5B9lgaKF5IOjVIurSjxBo9wNxEU2hTr4Z9hoJzIn2gR7aucet/eWpjcQSjBA94qbiVFlJj1IjrRkOoA021HhhG3jOD6ulVe+06WE94HHmOlRpMpxaLPa6qy9dxRs8cc6/wA5qkQ3hHWmtrfeIODQ00UpEs9nJAw5d1+VSXeGIPq/U1NPqHON6DnvBsPIfqam4jZZo22HsHyrZeh432HsHyrC9cd9nWXRJcviNz5Kx9uBnFesWXBNm13Ixt07E2tsyJluUSNJP2jAZ68oiHuryVWzt5jFeiW3H9utnZJzSGdPQ1uQILjurHy9uefk5WCkMe6TnwzWvStU7MmpT4ok0Lhi2X9mRSxBpZbaSSclny7rHFksc74aQ13faPDaJY9vFgy37wSZkc5ilF12GSHxgYgPqAqG64ytDqdtMjSejw280Zf0a52kkZMII+z5jtGNwMb9aVcRa4l1ZwxRGaSeO5uZyGhuFKx8l52Th3QAkdrDgA5GRtttsTj4MjUvIz1/SvRY+RWftlj1C5aTtJCREO0W2iOWPRZUx/2HhTh9EgF2kalxzWjSrALiWNZ5FYDLHmycZx5d7JBwMI+J9UW5e8eDnZWtUhQvHLES4W45lVZVU/vpvjG9S6trlhPdRPIkrJHbsizej3CtbTFhyuilQ5OM7oDjA86ZsdWDuQl4lmjaYKsU5WEJJNa3MkiqJA3eSORuZuRlB3GU7m3U0212wsI5dOjjsY1N40bFw7AogaNmjIx3wQ+OooLinUkunjMRkcR25ieWSMxGZyQchGAYY5WO4A7+3jQuscT2ss+lSI7lbQILg9hOOzOYQQAUy57rfZz0qpRSSZabZYNb4Jtoorx2tkA9Jt/RzknEJW1RwuG7oMnb7HB3PgRQ3EfDVrHqFlbpp6JBJKC8wY8kp7GcmAp6iqNnPgK1qfG1q8d6vayntbmB7cGC6wYkjtOflzH3RzxzbHGSCcbjOtf4kspL+0u0urlkikXnhNvdiFE7KcGZVMe7kyIu2Tg0u4/YKp/c74w4WsoxARAsDG/toFUSNi5geWMSZTPTBb1jlO+DVc+ljSIbaSOOCxW3QHmFwrbTdw80XJjblyDnPhTvV+MrSVCBJIxGo29wmbe52hjlhMjDMe2Asnd69cDekX0oanbXjiW2uriUnKGB4rhIYk7J8yxiRAOcsEBxuc0M9u11QzFuU1dlhuOE7VNGEghUXaWcdyzjPPzBQ7758eVh76D4T4XivLK9JTM6T4ifmYMAsFvJ2YwejEuP9808l4605meLL9m1qIe39HusE5Zey7Lss7A83NjHexVa4H4pWztHV+0EzXVvKUEUr5g7K2SY86qVyAsuxOe703GZ7dy/76EW/Y1z2v8AZY4eGLQXepAWizCGG2eGEMwy7RzMUQk90uVUZ9lLuH9Igeyurg6Z2s6XMiLa9oedFDRqYxIRjugsengaLXi2zNzqLNPPElzDbxRSpbXQkVljmV3TEeVZS6kEgb9KW6PrdjHZXNo1/eRl7hpFuFgu/SGUmNi5YR5BYqynO+M+dF7QKn9/8h3DPD9jJaacZbRGe7Z0Zy7h0Ihnmzkbk/UhfDrnwxSHiDhm2t9JnlSIdtHeywrKSTJ2a3bRqC2d+6AKdcO8V6bFbWCS3EqvaM749FuSXzFPEASI8fZm5vaKBuOJNPurC4t5p5YXkuri4ULbzu2DcPLFkiMruCud9s1T21XBcd6absl4y0S3t7K3aCxXMiRGS5ViOwbMWOZd+YvzMPCuuGOHbWWy0+SSFWeW8njkYlsuivdhVbfoBGn/AAihuL9fs7qzgWO6uBLDGi+jiG5WGZ/qv6UsgU8vISCT513w3xTaw2ljDI7rJDdzSygQTsFjZ7oqwZUIbIlj2BJ39RwNx3+Ogqls89k/HHCMNpaXUiR4PpUBhbLZWFzEGjXJ2UMZBiuuF9CspLKC8kiXkt4LlboEsO1li5AsjjO7YR2/7yhOL+NoLqwlt+dzP6USimGZeaBbnnjfmZAF+r5diQdulKNM1qOPS7y1LuJZpomjQRylWQmASZcLyKCEcEEjOPXQuUVPx0EoyePz2W3hvhGyltrJZoTI95btO0nayAxEpG/JEM91R2uAB93fOTQ3D3C9sLbTFeMMzXtxBKxLAyLGl/jmAPnDGf8AdFb4a46sI4bJZnlWe1gNuIlhkftjyIgZHUcoBEWdyOu+MVJw5xDAsFut32sUtvcz3IEcUk6SmYXGFDxqcYF0R3sbp5HNPjG1cUIba7G+l6BCUnItzMRetCB20i8kJlRWYHm6IjM2PHlxVftOGLN9QRORZYvSZ4t2LB0W1Z+VjnvlZARk793fJoiHilBA4bto5W1GK4KLDO5Fv6VC7kyRoVP1StlQT4jfx7h1iIX4uvrPR/SXfmEE3NhrPs+bsuTn/pNvs+vpvToxfNoBs51Tgazkmsx6M1r2l3cwOkbuBLDFHcuj+rnFuhyMEBzvWtS4PsX9HljtxEFv/RJEDsyTRLM8R51J6kqpz16jeubGVjcR3rdvL2d3dSKrtIX9Gla4ij7KKUjkASWNuUAHCYxnAovVtfgjWARid4/T/SppGt5oxEpmaVlCMnNIQWA7oOwJoZY5R7InZnEHBtkCCLQQiO+tIVIZwlzDKYO05l6FcyyL7Y+vUVzxHwZZDdbMQ9nfWMKsrOFuIppLYS8y9Cv10iY33Tr4VVdd1Zp9WW7E9w1lHdW0iIwuORURIu0dLdhkEN2nRcnBxnNLeLeKGl1qOcTzmwS5s5VDCcRqsYhMrrbsARgq52XJ3xnNBQVMtfFcNrZ39vD+y17CR1iWTtSiStKYlJCgH+j5jtnfPhUHFtvpsepxWklq0cSJ2sjQdrI8/Mp5IjHGCwUEcxYHwx40o+kHiWwnvLW6gvppQtzAXhaO4EMESFS8sasg7xKLkDc56VPdcbWZ18XqTgW/Ydn2rQTsOflYcvZAB+p69KhQv+krha19CtLy0hFu0ztGYxzBWXlkZGKturYj/vb9K80SNlODtV/4i4g1C6jNzNmW0ieQROFSMcvPyCUxZ7Q7FV5iMDOOuaouo3oc5UVLC8Ez3WBQbyedatbdpGAAPr9XlT06UqgZ3ON/iarhFxi2NkfYewV0prKyuO+zrImio6F8VlZVEDbJGdgq9TVqihEa4G58T5+r2VlZXW/p+OLW5nP1kmnRA70JJWVlddLg57BbluWN28garGnp3d/HLe/NZWVh1nCNGD5kH6gMNGvqz+v6UwuI9h7F/StVlcA7SFiL3R+Jz/eNb7GsrKtdholhQ5xj3/pTCNKyspyIzidaXSrvWVlDIgtu0NdQJgVlZSWy2SDcge80ZAne/CM/wrKyqBE8pJdj/Ph/Gis4TI8x+Rya1WUfkp9A2gJzXLsfBQAPXk/n1q8WsfdyR1rKyvRaNfxo4eofuCIjRKNWVlb0jOMLSRuUhZOzbngJbnKExrOjTKGG+8YYY8c4rYS6yoW7BTlj5wZ2Z2YelB+V+ZSv27Q/aAPZnruGyspGTApO7DjKgO+1FkkkU36K4EgVTcMgDFYexygwqjKTkjGO+MjBArmDWV5hz3sLd8kBJTGTFzyHljfm+oPK0II7mezIwftHKyudLhjkrJjqShuYXSH63nCG4JTsRbhCuSAvN2x5+gJxnypH+2uVEV9St+0VVEnPcdouRZcgblIILelgPkDPVuh33WVA5wpBV5r1s0gdL2FCqdmOe87Qkm4hkYO2SGUxrIMEkb467DLXUbOJHjt7i2jj5SIlWcMkch7XLyRKuJ8s8R6HHLjI5d9VlU3QMVZ3d62nf5dQijyriMG7yyuYohHzy/vr2izNgkhQ+DgHlEN9q1gzZnljnOXKP3pj2Rkcxqz4JyAeh3FZWUDkHso//9k="/>
          <p:cNvSpPr>
            <a:spLocks noChangeAspect="1" noChangeArrowheads="1"/>
          </p:cNvSpPr>
          <p:nvPr/>
        </p:nvSpPr>
        <p:spPr bwMode="auto">
          <a:xfrm>
            <a:off x="155575" y="-1233488"/>
            <a:ext cx="4572000"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MTEhUUEhQUFRUXFxUUFRcUFBQUFBQUFxUXGBQUFBQYHCggGBolHBQUITEhJSkrLi4uFx82ODMtNygtLisBCgoKDg0OGhAQGiwkICQtLCwsLCwsLCwsLCwsLCwsLCwsLCwsLCwsLCwsLCwsLCwsLCwsLCwsLCwsLCwsLCwsLP/AABEIAKgBLAMBIgACEQEDEQH/xAAcAAACAgMBAQAAAAAAAAAAAAAEBQMGAAECBwj/xABOEAACAQMCAwQGBwQGBwUJAAABAgMABBEFIQYSMRMiQVEUYXGBkbEHIzJScqHBFULR8DNidKLh8QgkNYKSsrRzg5OzwhYlNDZDU2V1w//EABoBAAIDAQEAAAAAAAAAAAAAAAIDAAEEBQb/xAArEQACAgEEAQIGAQUAAAAAAAAAAQIRAwQSITFBEyIUMlFhcYEjBUKhwfD/2gAMAwEAAhEDEQA/APWLP+jT8K/8oqaobT7CfhX5CpaSazlzQ7mp3qrq11ey3CwTrawW79k8vZrLLJKFV3Ch+4iKGAyQSd+mKxZMcsktsQ96irY6kNAzyYpFrt1c6dAt29yt/aNy5KxxxzDtP6J42jISRCSo6A97OTRY4ZvHCG41FLaSU4SCKGFlDcpcoGly0rBQc4x9k0ENHkUuQ1qYJBqSUTG1Vu1nnimntrnkM0KrIroCI5onB5JApJKnKspXPUbbGl92L+PSRqQvQSYo5ux9Fi5e+VHJz5zgc3X1VMmlnNtR8BvUQik35LypqXNKRwveBQzaryggdbSAdR03aq5omoXt1LBD6UsIdbsdqtujmWW2uCm6scLmPDYHkfCiw6SeOXNC3qYNcWXV6W3ZpVplhqMsl4kt8sSWjiPnFpETKDEJS7AnCkK6bCh+H9Ovbqzjurq+jtI3x2fLDFzOrvyxPK0hKqXymFUfvDxOB0XF1Qj1kSzPg5NJ9R1TAODgef8ACpNc0S9ivbWye4UpctJyXKwrzgRxlnR4ieXm+xuDjBO21ZP9HMsl41o1+2BbrPzC3jB70rJyYDdO7nPrrO8M2Gs8EUy71t3PLHsPE9TUC5fYl3PtP+Qp5c8BGK3vphdn/VJzAB2KfWdyFuYnm2P12MDyq0y/REVAT9pFS+QoMEaliASQO/k7Anbyofh5BfEwKXBp/mIx6mYk/OnFhb9n3zjA6lSSB7R5UBo/0dTtqU1hNcdn2cInWVIw4mRmVQeRj3ftMD61PhvTTi3hKTToUZb4zc0qRGIxRoQHBychidsD41PQkuS/iIN0ItXvOecshJU+XqFS2l66sDn40bwVwVJqCXDrcmHspOyVBErq31auCWJyN2oa14bnGkyak1wVeMyBrcwqV5o5jEVL82fCp6MnyR54J0XfRtTOAw3HiPEf4VdtPnDqGU5Bqg6JwfcmGOWa+WzM3KIoUjifBcZSNnlzzyEfuqPPriprDTtRjvHtWvYoUEQmjlWBG7fL8pDJI3cZfIHxB8dnwjJdip5YM9GBrTmqrqOlahDG7nVR3VZgGs7ccxVScdfVQc+t3M9vpixSLFPeiMu4jD8i+jNNKURjjqoG/gavJFtC1JFnvb1UGSRVI4j4zRAQhyaG+kPh69trOS5a/Mwj5C0fo8cYKs6q3eU525s+6vPODNEOp3ht2naH6p5AwQSEsrIOXBIwMMT7qwvSS3cmiOaCjaBNc1yWZjljj20gklPnXpek/RUZr29tTdsq2pgAcQqTIZou03Xm2x02rjQvok9IuLyJrpkW2lSJXEKkyFkDsSObbAZfjWmGBxFy1CZ5qJTUsdyw6E1fbP6LlfT5b0XbjkFyQnZLhhDJIi97m2yEB99WGD6DY3GV1BiPVDGRnHTZ/XR+kwfWRRNA4ulhIyxZfbXodpx4jJ9r3Zqsr9FLvqBtILoPEsKTSzlFyvO7qsaord5jyE7nwPqydrn0Tdnbyz2V4LhoefnjZV3Mee0RWQ7OMHukddtqKMZR6J6y8i/iTjzqEJPrFUqXiKVjnmq5y/RmDpcd+bpsvHDJ2fZLgdqyKRzc2duf8qD+kn6NV0uGKVbhpu0l7PlaMJgcjNnIY/dq5Rcuyer9CsrxDN98/GuP2zLnPOfjSYmt89K2IYsjLFbcUToftUxl4wc4znpjr6zVNDVjNVPGmMWVn13Zt3E/CvyFT5oKxfuL+FfkKKzTWKNOapOicT2dpe3ljcyxhbiUzoxYcgaWNRLDMf8A6bZXIzsQw8aujmqpot5Bbz31tdOkJuJTPA8uFSRJIURwjtsWVkOVzncUnE/5P0VmXtK79InDl3axRCO5km08SW8YhbswbfEqCIFuTMkYACjcNnlzner5xZ/8dpX9on/6SaqvxVexRaTHpttOt5dBIERYirMRDIjl3CkiNQI/E+QqwPrNjetaXS3kMfo0jytHIyI4LQvGY5FZgYyC+dwenvrVaujNQq4v/wBpv67EflK9B6v/APKa/wBkt/8AmjqK/wBUS7vbi4hPNAkC28cmO7KwLvI0Z8UBZVz4kHFC6rrdqeGFhFxAZfRYF7MTR9pzBkyvJnORg7YpUHeSX6GzVY4/suvHekWlzZxJe3C20YdHDs8KAuEYBcygqdiTj1VSLC47PTdPvMAeiypIxRVUdiztBKcKMY5JOY4G+KsHGOr2twthHHPbzH0qEsiSxyHAikySgJ2rnjZQNNuwBgCCTAAwAAvgKXlyVkjH9h4YXCTGH0pTi30657IfW3bLCP6zyII2Puiib/hoDWR/7gtcf/jf+ot6g451e2nSwjiuIJW7fvLHKkjKPRJwWKqSQASN61oWpWt7pcNnLcx288Ho6yrIVDA20qNlVZhzK4j2YHbmHsrUZ64sfcYj/X9J/tE//SyfwoiL/bL/ANgi/wColqn8b8bWx1CwaFxNFayPJcvD9YsYkXslwV+0RzOxAzgCrWur2AuGv/TrbkNusOO0j2CyNJzZ5s572OXGdqlko8i451G5W51GFJitu93G0kXIhDsOwwecjmXovQ+Fe56zawvPaNLJyPHK7QrkDtJDBIrLuN8Iztt92vAeIroTm8uQCEluBKnNseyDxKrMD0yEz6s161xNxHZtdaaVu7YhLmRnIniIQG0nALHm2GSBk+JFLxyu/wAjcsNqj+AXSLiR+JLntIjHy2KImWDdonaqe0GOgJZhj+rVb+kTRLNNQWeO4V7qWdVmg54GaNOwPeCAdon2E3J/e9dPYOILT9vyS+lW/ZnT0QP28XIX9IJ5ebmxzY3x1pNxvbWaz+mWt8kk09zbq8KS20ilW5YnIABf7K+dFNXFgYmlNWP/AKH1EaX+TgLc5JPQDsIiTRn0kaesGjX6psG55ceTSTB3/vMx99V7hTVbeGDVY5Z4Y3aR+VXlRGYG0jAKqxBO+1d8R8XW91w6xNxD2728YaPtU7TtQyBx2eebqCfZUh8qJl+eX5ZZONvsaV/+wtP/AC5aqn02IDeWBIBIBx6j6VajI9xI99WGHWLPUILNjdRwPbTQ3EkcrKsivErK0bKzAqMse9uNvGqZ9JmuQ3d3FJA6vDbiJGlB+rLvdQM3I/Rgqx7npv6qtvgqK5L19ItnHNPpscyLJG1xLzK4DKcWspGQeu4B91LLFll1q2RQAltb3DqFACqWCQqAB0HKzAVLxrr9tJcad2M8MpW4kJEUqSEA20q5IUnAyRSrgnU4I9VvZJ54ouWKGJe1kSPm5ndm5eYjOOUZx5iqfYS+Rlk1uX0yx1eEb9m00K/iW2ikHwdj8K8W+he95dXtv66yxn3xlvmle16Jx3Z3LXccsttEsczwqTPGBPHyj60ZIyDkjbPSvnbgi6FvqdqzsoWO4RXfmHIF5uVm5unLgnfyq2uQE+D6hsbVIbi7mbbtpLcE+eIo4k/M1xZwLA2oSnYNJ2p9i2kOT/dNVz6TOMbVLFmhuYJH7W3IWKaN3IWdHbZST9lTRvGnFdn+zrvsrq2Z2t5QqrPEWZmjKgABsk71ZQi4SYnhdydybe7J9ZLyk1H/AKOn+zJv7XJ/5EFB8Ka1bLw00TXECy+j3Q7NpoxJktJgchOcnI29dc/QFrVtDp0yTXEETG6kYLLLHGxUwwAEBiDjIO/qNQgL/o1Da8/7j5PWaZx5JZm+t1sLi4BvL1u1j5uQc0jZGyHp7aSfQLxNBaTTRXMixLMsZR3IVOdCQVZjspIbIzt3T6q9FutcstLs7s+lxTPNLc3EaIyl2eclljCqxOASAW6eNUi2HcNWsEuh2iXLhIjb2/MxcRgEFCveOwywUe+q7/pEj/U7b+0f/wApK5fXLX/2egi9Jg7QQ2gMfbR84IkiLApnIIwc+ymX0gLZ6nJY2i3UbB7iQsYJYndeW1mZTjfqyqNx41GRdnzqtuTUy2B8qfyacqTTRqxdI5pY0Y4yyo5UE42ztRsdsKwzzuLo62LTxlFS+pVlsD5VHLakGrebUUDe2o5vd+poY522Menij6E09+4n4V+Qo0NS2wPcX8K/IUcDWtmA3I1AX9rHKvLLGkinqsiq6/Bhii3NDua5OqkzTjVi+206GEEQxRRA9RHGkYPt5QM0p1TSYJG55IIXb7zxIzf8RGafyUHMKxY8jjKzRtVULoExsBgflip4dLg69jDnrnskzn24qRVomMUWfLu6LUUc2umwowZIYlYdCsaKR7CBTHAIwRkHYg7gjyIodKnVhTdG25ci8i4EHEkEEELNHFEjHugpGitv4ZA8q821NEIBdFbx7yhvhkVdPpCu94oh63PyH61Qr+TmcKPML/Guhmncq+gmEeAizi5I8AAFvAAAerAHtqSSwiCg9nHzk55uRebyG+M+Z99dAd9QOg+Y2+ZPwohxlgB/IAFKtj4pB9hbd3BAOeoIyCPZRcWmQ/8A2ov/AA0/hWrQ+FGg4+FNj0G6YOLCHp2UX/hp/CpYbGJSCsUYI6EIoI9hArqIg1PRWSkDz2UbHLRox82RSfiRSDiDSoyCwRAw3yFUH25xVoxQV7HkEGql0XSKzpPZTqRNHG7rtl0Vj18yKbXbLy7KvL93A5cdCMeWCaqtuxhu8eDZFPIpskr7vccj9aXYpxSZLBEiPlERSRsVVQfXggVRON2DXLN5gf5++rk8x5UbxBwf1qn8aRYmz4MoI/X507DL3UZs69pWzXNYTWs1tOebxXQFcg12KjLRmK7VM11GuanSKgchkY2YseawQ46CjYYCegriQYpO80enxYOsQz0HwpvpcTIyyRO0TgMA8Z5HAdSrAMNxkEjI33oO1jyasMNthaXPI10OxYk+zi2hCgADAHSj4VoBmxW47vFZavk3J0qGZjoK+j7w9n6miI7sEUFf3Y5h7P1NFBckk+D3Oz+wv4V+QoxDS60buL+FfkKMVq6EjkolY1A9dk1wTXPz4txoxyoheoHFEPULVjekbHrIR4rtRWxipUxRfBWT1TkCtk1OVoW9kCIznoqlvgK04NN6bsVPJZ5txXd9pdSEdE7g/wB0b/nmq3pu8xY9FVm99EahIQHYnfx9p6/OhdP2ic+LkRj34H60V22y0uBhaNuxPgAffguf+YUtcsDlH9fXfck/rRF+2Ef+scH2EgfJaXX9mpKlFGMLnBOTv3twDvjpRwimW5bUPtL1t+jYPrzVitrnmPuqmQ27AgHJyDueqjPdVm8TjFW3Q4sgZqNU6GRdqzUt2UGwyfKlc+u3BOAAPdTzVoDg461WYrMSyFZGIHku2ffV026CbpWN9Lmnc7ycv5/lTGVn/eww8wMH21Q4rRu1Kq8iHmUAZyuP3s75GPZ76sGiXcxysm+DgEdDVyjSAhPcJ+Kk5HVx4EH4GporjDg+Yz+o+VH8V2eYiceuq2J+7GfIgH5UtrgKfZYrj7LjyOfmarPFneSJvxL8MVYkfJPrVT+X+FJNZTmhb+oQ3x2NXidSRnyq4sphFZip3iNc8tdGznOJGBXarWwKlRapstROoVo2OEmt2dvmmiwgEVlyZDoafDYfZ2oVKTajAebPnVssUBFB6xZ+QrPGTuzXmgqpCzRLTJqxXoCrih9Ht+UV1cbtVSdsGEaQqlqBlzTtrYGozagVVjKBra0OKWX8JDe79TVssk2xQOq2nfG3h+po4Xdgy6PXLP7C/hX5CixUNkvcX8K/IUSRW5nMREzVgeuitYqUuSCRzitGOikQV1yChDAuzqVIxU/Z10I6LkjOABSTiyTFuV++yp7ict/dBp6Vqqcay4CDyEj/AAXlH/PUm+CkuTyzWpNvxNn5/wCFbburEg8Dk+0b5+Oaivn+sXPRQWNcSP8AWID90/z+dZPA9DKeDmwP5/nesTSVG+N6njfvCjsg1Iseo8A8NrVh0mPApLHNlsDw3Jp7YSLgYNEuyqCbqLPsqt3mknO2asskuN+o86GkcE0xlpCa30cH7RJ95p3a2qqoAHSsTFTK1URQoW61GDGw9VeaSybH8TD8xj5GvQuJLjlic+o15wV7o9eT8ScVEuwZlqtPsof6n6/41BLBnnX7ysPf1ovT4+5H7MfKpDFhx7f86TfItlRbSzig57Ajwp9daqqOUPgSD8ai/aUZ60+LyLmgHHG+LK2YiKmt0p3Ikb9MVFHp++1G8vHICwc8BGmwV1dbMKZWEGBW7iz5qyuVs2Y1tGWngcoIrmfBO9R2Q5Ritsc0Axuwm2A6VqWw8a5tutNY5dvOrQIj5GBxUnoxNMpFU7iskYbYp+PGn2LnKSXBxapy0JqkoLDp9n9TRLHO1Lb6A8w9n6mnNqHCJiwyyq5Oj2SxXuL+FfkKKEdQWH2F/CvyFHJinnNIDFXPZUYRUTigastMiC1mK2a0GqlEKyREqUR1zG1FIaKgXIGaGqDx+MN6hCc/70oH/pr0k15r9KL4LetIx/fc/pQZflCxu2eTXz97H3io91dMczH1Lj5VEw5p1Hrz8K6hfMrH1is3g1LschsMv8+VHQ5pSX3U03VsAGlo0p8GSWWVbcjPltUtkjpyrliMYyTk0Bea0q7DetRa0diR7O6aOglGyw6ZYSoW5pGdT05sbeoYrcilWx4UPY8QRnZj6vfTWZlYZBBoqKaaB1epUeolFbY1COXBXONbvki9bMFHsGSflVYuEwwHkFovi+8El1HEOiYz+I7n8sVDOMyH8SD8hRSVJGZT3SZabRcKnsqWVe97vkTWo1+yPVW5/D2sP1/Ss5bFWq6AkkhkJIJwSB5+dDPw5FjqfjTrUTmNWBx4f51Wp5Dn7TfGujhncUjn5ltkRvpAU91jRlrakY3NBq/rPxoiOU+ZpsoKS5QEcso9D+1hGOtTyxgCkcd4R40RHqg6GsstL9DTHWPyiZ5K0j1DKwPSoe0x1rLLHJPk2QyxkrQe8uKyLUaTtqO+KGlm32qJB2WGW9PUV1a3mTg0sjbauI5d96ZtaVjMGSLbTLXEy7HNQanKvMPwj5mlcd1tQmoXHeHs/U1N1gzddHudl9hfwr8hRiGhrEdxPwr8hRS1tZyDvJrlq6zWi1UQiYVEzYqdmqFhVhHcb0UklBxrUymoUwrnrzP6U27wH/Zj4dr/ABr0bO1eX/Sc+ZVHhgflzDNLzfIHiXuPN7YfXE+SnFQ2zYkPuqeDq59RoWP+k+H6VlXJrGSP3EPkSv6j5GnMEmVqtQuTzxj7XL2ifiQ5I94pno18HXHj5eqqcXVhRmujuXTonJ59snrvUkVtygcshAGwBY/rRsduH2roaQfAmom6NCcX2gQ6KjHnaQ5I/dbr4b+4U+06z5F2Zj7fCo7LS+XrTHlxRclSkukaDUv1fUViQsfDoPM+VdXd0Fqo6/OWBJ9w8ql8im+Cv6SxluC7bkkkmnMG7n1v/hSnh1d2by2Htpzpq5ZfXJ/6qPO+TNp17bLQD3h/Pia5kOx9v61yG74935ZrbHr/AD41lHnVhh0aNv5NLJNPQnfGaK05/rCPOl3FBaNg69G/JvEVr00/Bl1EfKGEWlQjfC0UlvEPu1Sv2hJ4A/A1sahL90/A10OTFbLuEi9XwFa9FhP3fgKpY1R/EH4VKmsHxq+SWy5ppcfhihb7SMjumq/Drnrpnba568+2hkk+0FHI4iybSnQkkUHIMGrgl+jjBoW70tH3HxFZJ4PMTXj1KfDBIEyvupc2QSKZtaMoxSWZirHLVTj7RuOfv4D4QfOoL37XXw/U0Mb7FCXF6SfdSYxdmnIz6QsLgci7/ur8hRnbjzqgWeuKFXveA+VFLrq/e/OtDyI52xl27cedcmcVUo9aHnUh1dfOq9RE2FlaYVgekMWoA+NHpcZq1Oy9oxD10JKXmasWU0Vg0MZJsCvM/pFbMqepR8ctV7llO1eccXT88zeo/wCH6UnO/aMxrkpqJtJ7cCgB/SH+fKmpXAb2mlbfaY1ngzS0CXNwY5EcdQc/xFGSd1w8Z7r99T91j9pTQWqw7A/z4VvSZtuRt1O4/qnzFaf7LEJ1kotul6kP3tjTuO8XzqnpER1+NG2658TWe6NSZb1vlx1oO5vixwnxoK2thR3IAKtsli6ZeuarutnarHdPVZ1Xc4qo9kfQJpq8qD4n5/IGm2kp3o/e35H+IoSOLIwPHA/4uv8AdBpxax4Yez8v5x8KvKxWNUqC1fv1Jz7H+fKg4Wy5qbm7p9tIDOLQ4mFPp4lYYbHn7DSSBPrc+oU0klwAfWAabilUheVWgV3iU4IA91aF1F/IpHe3+Cy9cZx/Cl51aunFto5sm0y3LcQnrj4VtooG+7VP/a1Sx6stH7gd7LLLodu/QD3GgLjhUfuMR+dApqI8D+dFw6qw6N8am5l7kAz6VcR9O8PVUUWrvGcMCPbVhj1r7w+FdP2Mowce+paJwwG11xW+1XV9bJKvd39lA3/DuO9EcerwpdBeyQthwR8qFxTCUpRdkd1amPqNvOl0zjNWyV1mSqje2LK5FNw4sdch5NTN9F5iXYewfKpkU1kQ2HsHyqSuG+zcSITW2mNcBqjkBqrLob6ZeEsBmrhYPmqNo8R5s16DpMAxWzTxtGbK6YVyV1FDvRJiruEVpcBG5gt0oVWc9FUt8K8ivJudmPmA3xZq9L49vOytGA6yYQfHJry2170ki+IRfgCB/GsmoXg0YX5YJdDAPtpIRk+0091BcClUcO2fWKzwdGs51G3zEfMYNK9OG9WS4i7hHqpP2OCD7j7adCftaFyh7kx9apkVIkZBqPTm2piyUsYT29SyHah4jityy1ZYNdNVfud2pteS0pU5Yny+ZqkW+guyTcerPvJIyfyA+NMFbcn3fDrQlsuP58aKIwvu+dLk7BSMtl2Pn+pqUnBX4V1EMD8zXKrzY9tCWFiPG/idqOhi5hg+FKtQlORjbbJPl1/Pai+H77nYcwcRk8ivgEM/zG9PxRbaE5JUiCTRImOT18d/dQM3DEROxI99WXiLRXRedAcdTy71U5Jz4Ma6SbjwznykjiThMeDGhZuE5B9lgaKF5IOjVIurSjxBo9wNxEU2hTr4Z9hoJzIn2gR7aucet/eWpjcQSjBA94qbiVFlJj1IjrRkOoA021HhhG3jOD6ulVe+06WE94HHmOlRpMpxaLPa6qy9dxRs8cc6/wA5qkQ3hHWmtrfeIODQ00UpEs9nJAw5d1+VSXeGIPq/U1NPqHON6DnvBsPIfqam4jZZo22HsHyrZeh432HsHyrC9cd9nWXRJcviNz5Kx9uBnFesWXBNm13Ixt07E2tsyJluUSNJP2jAZ68oiHuryVWzt5jFeiW3H9utnZJzSGdPQ1uQILjurHy9uefk5WCkMe6TnwzWvStU7MmpT4ok0Lhi2X9mRSxBpZbaSSclny7rHFksc74aQ13faPDaJY9vFgy37wSZkc5ilF12GSHxgYgPqAqG64ytDqdtMjSejw280Zf0a52kkZMII+z5jtGNwMb9aVcRa4l1ZwxRGaSeO5uZyGhuFKx8l52Th3QAkdrDgA5GRtttsTj4MjUvIz1/SvRY+RWftlj1C5aTtJCREO0W2iOWPRZUx/2HhTh9EgF2kalxzWjSrALiWNZ5FYDLHmycZx5d7JBwMI+J9UW5e8eDnZWtUhQvHLES4W45lVZVU/vpvjG9S6trlhPdRPIkrJHbsizej3CtbTFhyuilQ5OM7oDjA86ZsdWDuQl4lmjaYKsU5WEJJNa3MkiqJA3eSORuZuRlB3GU7m3U0212wsI5dOjjsY1N40bFw7AogaNmjIx3wQ+OooLinUkunjMRkcR25ieWSMxGZyQchGAYY5WO4A7+3jQuscT2ss+lSI7lbQILg9hOOzOYQQAUy57rfZz0qpRSSZabZYNb4Jtoorx2tkA9Jt/RzknEJW1RwuG7oMnb7HB3PgRQ3EfDVrHqFlbpp6JBJKC8wY8kp7GcmAp6iqNnPgK1qfG1q8d6vayntbmB7cGC6wYkjtOflzH3RzxzbHGSCcbjOtf4kspL+0u0urlkikXnhNvdiFE7KcGZVMe7kyIu2Tg0u4/YKp/c74w4WsoxARAsDG/toFUSNi5geWMSZTPTBb1jlO+DVc+ljSIbaSOOCxW3QHmFwrbTdw80XJjblyDnPhTvV+MrSVCBJIxGo29wmbe52hjlhMjDMe2Asnd69cDekX0oanbXjiW2uriUnKGB4rhIYk7J8yxiRAOcsEBxuc0M9u11QzFuU1dlhuOE7VNGEghUXaWcdyzjPPzBQ7758eVh76D4T4XivLK9JTM6T4ifmYMAsFvJ2YwejEuP9808l4605meLL9m1qIe39HusE5Zey7Lss7A83NjHexVa4H4pWztHV+0EzXVvKUEUr5g7K2SY86qVyAsuxOe703GZ7dy/76EW/Y1z2v8AZY4eGLQXepAWizCGG2eGEMwy7RzMUQk90uVUZ9lLuH9Igeyurg6Z2s6XMiLa9oedFDRqYxIRjugsengaLXi2zNzqLNPPElzDbxRSpbXQkVljmV3TEeVZS6kEgb9KW6PrdjHZXNo1/eRl7hpFuFgu/SGUmNi5YR5BYqynO+M+dF7QKn9/8h3DPD9jJaacZbRGe7Z0Zy7h0Ihnmzkbk/UhfDrnwxSHiDhm2t9JnlSIdtHeywrKSTJ2a3bRqC2d+6AKdcO8V6bFbWCS3EqvaM749FuSXzFPEASI8fZm5vaKBuOJNPurC4t5p5YXkuri4ULbzu2DcPLFkiMruCud9s1T21XBcd6absl4y0S3t7K3aCxXMiRGS5ViOwbMWOZd+YvzMPCuuGOHbWWy0+SSFWeW8njkYlsuivdhVbfoBGn/AAihuL9fs7qzgWO6uBLDGi+jiG5WGZ/qv6UsgU8vISCT513w3xTaw2ljDI7rJDdzSygQTsFjZ7oqwZUIbIlj2BJ39RwNx3+Ogqls89k/HHCMNpaXUiR4PpUBhbLZWFzEGjXJ2UMZBiuuF9CspLKC8kiXkt4LlboEsO1li5AsjjO7YR2/7yhOL+NoLqwlt+dzP6USimGZeaBbnnjfmZAF+r5diQdulKNM1qOPS7y1LuJZpomjQRylWQmASZcLyKCEcEEjOPXQuUVPx0EoyePz2W3hvhGyltrJZoTI95btO0nayAxEpG/JEM91R2uAB93fOTQ3D3C9sLbTFeMMzXtxBKxLAyLGl/jmAPnDGf8AdFb4a46sI4bJZnlWe1gNuIlhkftjyIgZHUcoBEWdyOu+MVJw5xDAsFut32sUtvcz3IEcUk6SmYXGFDxqcYF0R3sbp5HNPjG1cUIba7G+l6BCUnItzMRetCB20i8kJlRWYHm6IjM2PHlxVftOGLN9QRORZYvSZ4t2LB0W1Z+VjnvlZARk793fJoiHilBA4bto5W1GK4KLDO5Fv6VC7kyRoVP1StlQT4jfx7h1iIX4uvrPR/SXfmEE3NhrPs+bsuTn/pNvs+vpvToxfNoBs51Tgazkmsx6M1r2l3cwOkbuBLDFHcuj+rnFuhyMEBzvWtS4PsX9HljtxEFv/RJEDsyTRLM8R51J6kqpz16jeubGVjcR3rdvL2d3dSKrtIX9Gla4ij7KKUjkASWNuUAHCYxnAovVtfgjWARid4/T/SppGt5oxEpmaVlCMnNIQWA7oOwJoZY5R7InZnEHBtkCCLQQiO+tIVIZwlzDKYO05l6FcyyL7Y+vUVzxHwZZDdbMQ9nfWMKsrOFuIppLYS8y9Cv10iY33Tr4VVdd1Zp9WW7E9w1lHdW0iIwuORURIu0dLdhkEN2nRcnBxnNLeLeKGl1qOcTzmwS5s5VDCcRqsYhMrrbsARgq52XJ3xnNBQVMtfFcNrZ39vD+y17CR1iWTtSiStKYlJCgH+j5jtnfPhUHFtvpsepxWklq0cSJ2sjQdrI8/Mp5IjHGCwUEcxYHwx40o+kHiWwnvLW6gvppQtzAXhaO4EMESFS8sasg7xKLkDc56VPdcbWZ18XqTgW/Ydn2rQTsOflYcvZAB+p69KhQv+krha19CtLy0hFu0ztGYxzBWXlkZGKturYj/vb9K80SNlODtV/4i4g1C6jNzNmW0ieQROFSMcvPyCUxZ7Q7FV5iMDOOuaouo3oc5UVLC8Ez3WBQbyedatbdpGAAPr9XlT06UqgZ3ON/iarhFxi2NkfYewV0prKyuO+zrImio6F8VlZVEDbJGdgq9TVqihEa4G58T5+r2VlZXW/p+OLW5nP1kmnRA70JJWVlddLg57BbluWN28garGnp3d/HLe/NZWVh1nCNGD5kH6gMNGvqz+v6UwuI9h7F/StVlcA7SFiL3R+Jz/eNb7GsrKtdholhQ5xj3/pTCNKyspyIzidaXSrvWVlDIgtu0NdQJgVlZSWy2SDcge80ZAne/CM/wrKyqBE8pJdj/Ph/Gis4TI8x+Rya1WUfkp9A2gJzXLsfBQAPXk/n1q8WsfdyR1rKyvRaNfxo4eofuCIjRKNWVlb0jOMLSRuUhZOzbngJbnKExrOjTKGG+8YYY8c4rYS6yoW7BTlj5wZ2Z2YelB+V+ZSv27Q/aAPZnruGyspGTApO7DjKgO+1FkkkU36K4EgVTcMgDFYexygwqjKTkjGO+MjBArmDWV5hz3sLd8kBJTGTFzyHljfm+oPK0II7mezIwftHKyudLhjkrJjqShuYXSH63nCG4JTsRbhCuSAvN2x5+gJxnypH+2uVEV9St+0VVEnPcdouRZcgblIILelgPkDPVuh33WVA5wpBV5r1s0gdL2FCqdmOe87Qkm4hkYO2SGUxrIMEkb467DLXUbOJHjt7i2jj5SIlWcMkch7XLyRKuJ8s8R6HHLjI5d9VlU3QMVZ3d62nf5dQijyriMG7yyuYohHzy/vr2izNgkhQ+DgHlEN9q1gzZnljnOXKP3pj2Rkcxqz4JyAeh3FZWUDkHso//9k="/>
          <p:cNvSpPr>
            <a:spLocks noChangeAspect="1" noChangeArrowheads="1"/>
          </p:cNvSpPr>
          <p:nvPr/>
        </p:nvSpPr>
        <p:spPr bwMode="auto">
          <a:xfrm>
            <a:off x="307975" y="-1081088"/>
            <a:ext cx="4572000"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xMTEhUUEhQUFRUXFxUUFRcUFBQUFBQUFxUXGBQUFBQYHCggGBolHBQUITEhJSkrLi4uFx82ODMtNygtLisBCgoKDg0OGhAQGiwkICQtLCwsLCwsLCwsLCwsLCwsLCwsLCwsLCwsLCwsLCwsLCwsLCwsLCwsLCwsLCwsLCwsLP/AABEIAKgBLAMBIgACEQEDEQH/xAAcAAACAgMBAQAAAAAAAAAAAAAEBQMGAAECBwj/xABOEAACAQMCAwQGBwQGBwUJAAABAgMABBEFIQYSMRMiQVEUYXGBkbEHIzJScqHBFULR8DNidKLh8QgkNYKSsrRzg5OzwhYlNDZDU2V1w//EABoBAAIDAQEAAAAAAAAAAAAAAAIDAAEEBQb/xAArEQACAgEEAQIGAQUAAAAAAAAAAQIRAwQSITFBEyIUMlFhcYEjBUKhwfD/2gAMAwEAAhEDEQA/APWLP+jT8K/8oqaobT7CfhX5CpaSazlzQ7mp3qrq11ey3CwTrawW79k8vZrLLJKFV3Ch+4iKGAyQSd+mKxZMcsktsQ96irY6kNAzyYpFrt1c6dAt29yt/aNy5KxxxzDtP6J42jISRCSo6A97OTRY4ZvHCG41FLaSU4SCKGFlDcpcoGly0rBQc4x9k0ENHkUuQ1qYJBqSUTG1Vu1nnimntrnkM0KrIroCI5onB5JApJKnKspXPUbbGl92L+PSRqQvQSYo5ux9Fi5e+VHJz5zgc3X1VMmlnNtR8BvUQik35LypqXNKRwveBQzaryggdbSAdR03aq5omoXt1LBD6UsIdbsdqtujmWW2uCm6scLmPDYHkfCiw6SeOXNC3qYNcWXV6W3ZpVplhqMsl4kt8sSWjiPnFpETKDEJS7AnCkK6bCh+H9Ovbqzjurq+jtI3x2fLDFzOrvyxPK0hKqXymFUfvDxOB0XF1Qj1kSzPg5NJ9R1TAODgef8ACpNc0S9ivbWye4UpctJyXKwrzgRxlnR4ieXm+xuDjBO21ZP9HMsl41o1+2BbrPzC3jB70rJyYDdO7nPrrO8M2Gs8EUy71t3PLHsPE9TUC5fYl3PtP+Qp5c8BGK3vphdn/VJzAB2KfWdyFuYnm2P12MDyq0y/REVAT9pFS+QoMEaliASQO/k7Anbyofh5BfEwKXBp/mIx6mYk/OnFhb9n3zjA6lSSB7R5UBo/0dTtqU1hNcdn2cInWVIw4mRmVQeRj3ftMD61PhvTTi3hKTToUZb4zc0qRGIxRoQHBychidsD41PQkuS/iIN0ItXvOecshJU+XqFS2l66sDn40bwVwVJqCXDrcmHspOyVBErq31auCWJyN2oa14bnGkyak1wVeMyBrcwqV5o5jEVL82fCp6MnyR54J0XfRtTOAw3HiPEf4VdtPnDqGU5Bqg6JwfcmGOWa+WzM3KIoUjifBcZSNnlzzyEfuqPPriprDTtRjvHtWvYoUEQmjlWBG7fL8pDJI3cZfIHxB8dnwjJdip5YM9GBrTmqrqOlahDG7nVR3VZgGs7ccxVScdfVQc+t3M9vpixSLFPeiMu4jD8i+jNNKURjjqoG/gavJFtC1JFnvb1UGSRVI4j4zRAQhyaG+kPh69trOS5a/Mwj5C0fo8cYKs6q3eU525s+6vPODNEOp3ht2naH6p5AwQSEsrIOXBIwMMT7qwvSS3cmiOaCjaBNc1yWZjljj20gklPnXpek/RUZr29tTdsq2pgAcQqTIZou03Xm2x02rjQvok9IuLyJrpkW2lSJXEKkyFkDsSObbAZfjWmGBxFy1CZ5qJTUsdyw6E1fbP6LlfT5b0XbjkFyQnZLhhDJIi97m2yEB99WGD6DY3GV1BiPVDGRnHTZ/XR+kwfWRRNA4ulhIyxZfbXodpx4jJ9r3Zqsr9FLvqBtILoPEsKTSzlFyvO7qsaord5jyE7nwPqydrn0Tdnbyz2V4LhoefnjZV3Mee0RWQ7OMHukddtqKMZR6J6y8i/iTjzqEJPrFUqXiKVjnmq5y/RmDpcd+bpsvHDJ2fZLgdqyKRzc2duf8qD+kn6NV0uGKVbhpu0l7PlaMJgcjNnIY/dq5Rcuyer9CsrxDN98/GuP2zLnPOfjSYmt89K2IYsjLFbcUToftUxl4wc4znpjr6zVNDVjNVPGmMWVn13Zt3E/CvyFT5oKxfuL+FfkKKzTWKNOapOicT2dpe3ljcyxhbiUzoxYcgaWNRLDMf8A6bZXIzsQw8aujmqpot5Bbz31tdOkJuJTPA8uFSRJIURwjtsWVkOVzncUnE/5P0VmXtK79InDl3axRCO5km08SW8YhbswbfEqCIFuTMkYACjcNnlzner5xZ/8dpX9on/6SaqvxVexRaTHpttOt5dBIERYirMRDIjl3CkiNQI/E+QqwPrNjetaXS3kMfo0jytHIyI4LQvGY5FZgYyC+dwenvrVaujNQq4v/wBpv67EflK9B6v/APKa/wBkt/8AmjqK/wBUS7vbi4hPNAkC28cmO7KwLvI0Z8UBZVz4kHFC6rrdqeGFhFxAZfRYF7MTR9pzBkyvJnORg7YpUHeSX6GzVY4/suvHekWlzZxJe3C20YdHDs8KAuEYBcygqdiTj1VSLC47PTdPvMAeiypIxRVUdiztBKcKMY5JOY4G+KsHGOr2twthHHPbzH0qEsiSxyHAikySgJ2rnjZQNNuwBgCCTAAwAAvgKXlyVkjH9h4YXCTGH0pTi30657IfW3bLCP6zyII2Puiib/hoDWR/7gtcf/jf+ot6g451e2nSwjiuIJW7fvLHKkjKPRJwWKqSQASN61oWpWt7pcNnLcx288Ho6yrIVDA20qNlVZhzK4j2YHbmHsrUZ64sfcYj/X9J/tE//SyfwoiL/bL/ANgi/wColqn8b8bWx1CwaFxNFayPJcvD9YsYkXslwV+0RzOxAzgCrWur2AuGv/TrbkNusOO0j2CyNJzZ5s572OXGdqlko8i451G5W51GFJitu93G0kXIhDsOwwecjmXovQ+Fe56zawvPaNLJyPHK7QrkDtJDBIrLuN8Iztt92vAeIroTm8uQCEluBKnNseyDxKrMD0yEz6s161xNxHZtdaaVu7YhLmRnIniIQG0nALHm2GSBk+JFLxyu/wAjcsNqj+AXSLiR+JLntIjHy2KImWDdonaqe0GOgJZhj+rVb+kTRLNNQWeO4V7qWdVmg54GaNOwPeCAdon2E3J/e9dPYOILT9vyS+lW/ZnT0QP28XIX9IJ5ebmxzY3x1pNxvbWaz+mWt8kk09zbq8KS20ilW5YnIABf7K+dFNXFgYmlNWP/AKH1EaX+TgLc5JPQDsIiTRn0kaesGjX6psG55ceTSTB3/vMx99V7hTVbeGDVY5Z4Y3aR+VXlRGYG0jAKqxBO+1d8R8XW91w6xNxD2728YaPtU7TtQyBx2eebqCfZUh8qJl+eX5ZZONvsaV/+wtP/AC5aqn02IDeWBIBIBx6j6VajI9xI99WGHWLPUILNjdRwPbTQ3EkcrKsivErK0bKzAqMse9uNvGqZ9JmuQ3d3FJA6vDbiJGlB+rLvdQM3I/Rgqx7npv6qtvgqK5L19ItnHNPpscyLJG1xLzK4DKcWspGQeu4B91LLFll1q2RQAltb3DqFACqWCQqAB0HKzAVLxrr9tJcad2M8MpW4kJEUqSEA20q5IUnAyRSrgnU4I9VvZJ54ouWKGJe1kSPm5ndm5eYjOOUZx5iqfYS+Rlk1uX0yx1eEb9m00K/iW2ikHwdj8K8W+he95dXtv66yxn3xlvmle16Jx3Z3LXccsttEsczwqTPGBPHyj60ZIyDkjbPSvnbgi6FvqdqzsoWO4RXfmHIF5uVm5unLgnfyq2uQE+D6hsbVIbi7mbbtpLcE+eIo4k/M1xZwLA2oSnYNJ2p9i2kOT/dNVz6TOMbVLFmhuYJH7W3IWKaN3IWdHbZST9lTRvGnFdn+zrvsrq2Z2t5QqrPEWZmjKgABsk71ZQi4SYnhdydybe7J9ZLyk1H/AKOn+zJv7XJ/5EFB8Ka1bLw00TXECy+j3Q7NpoxJktJgchOcnI29dc/QFrVtDp0yTXEETG6kYLLLHGxUwwAEBiDjIO/qNQgL/o1Da8/7j5PWaZx5JZm+t1sLi4BvL1u1j5uQc0jZGyHp7aSfQLxNBaTTRXMixLMsZR3IVOdCQVZjspIbIzt3T6q9FutcstLs7s+lxTPNLc3EaIyl2eclljCqxOASAW6eNUi2HcNWsEuh2iXLhIjb2/MxcRgEFCveOwywUe+q7/pEj/U7b+0f/wApK5fXLX/2egi9Jg7QQ2gMfbR84IkiLApnIIwc+ymX0gLZ6nJY2i3UbB7iQsYJYndeW1mZTjfqyqNx41GRdnzqtuTUy2B8qfyacqTTRqxdI5pY0Y4yyo5UE42ztRsdsKwzzuLo62LTxlFS+pVlsD5VHLakGrebUUDe2o5vd+poY522Menij6E09+4n4V+Qo0NS2wPcX8K/IUcDWtmA3I1AX9rHKvLLGkinqsiq6/Bhii3NDua5OqkzTjVi+206GEEQxRRA9RHGkYPt5QM0p1TSYJG55IIXb7zxIzf8RGafyUHMKxY8jjKzRtVULoExsBgflip4dLg69jDnrnskzn24qRVomMUWfLu6LUUc2umwowZIYlYdCsaKR7CBTHAIwRkHYg7gjyIodKnVhTdG25ci8i4EHEkEEELNHFEjHugpGitv4ZA8q821NEIBdFbx7yhvhkVdPpCu94oh63PyH61Qr+TmcKPML/Guhmncq+gmEeAizi5I8AAFvAAAerAHtqSSwiCg9nHzk55uRebyG+M+Z99dAd9QOg+Y2+ZPwohxlgB/IAFKtj4pB9hbd3BAOeoIyCPZRcWmQ/8A2ov/AA0/hWrQ+FGg4+FNj0G6YOLCHp2UX/hp/CpYbGJSCsUYI6EIoI9hArqIg1PRWSkDz2UbHLRox82RSfiRSDiDSoyCwRAw3yFUH25xVoxQV7HkEGql0XSKzpPZTqRNHG7rtl0Vj18yKbXbLy7KvL93A5cdCMeWCaqtuxhu8eDZFPIpskr7vccj9aXYpxSZLBEiPlERSRsVVQfXggVRON2DXLN5gf5++rk8x5UbxBwf1qn8aRYmz4MoI/X507DL3UZs69pWzXNYTWs1tOebxXQFcg12KjLRmK7VM11GuanSKgchkY2YseawQ46CjYYCegriQYpO80enxYOsQz0HwpvpcTIyyRO0TgMA8Z5HAdSrAMNxkEjI33oO1jyasMNthaXPI10OxYk+zi2hCgADAHSj4VoBmxW47vFZavk3J0qGZjoK+j7w9n6miI7sEUFf3Y5h7P1NFBckk+D3Oz+wv4V+QoxDS60buL+FfkKMVq6EjkolY1A9dk1wTXPz4txoxyoheoHFEPULVjekbHrIR4rtRWxipUxRfBWT1TkCtk1OVoW9kCIznoqlvgK04NN6bsVPJZ5txXd9pdSEdE7g/wB0b/nmq3pu8xY9FVm99EahIQHYnfx9p6/OhdP2ic+LkRj34H60V22y0uBhaNuxPgAffguf+YUtcsDlH9fXfck/rRF+2Ef+scH2EgfJaXX9mpKlFGMLnBOTv3twDvjpRwimW5bUPtL1t+jYPrzVitrnmPuqmQ27AgHJyDueqjPdVm8TjFW3Q4sgZqNU6GRdqzUt2UGwyfKlc+u3BOAAPdTzVoDg461WYrMSyFZGIHku2ffV026CbpWN9Lmnc7ycv5/lTGVn/eww8wMH21Q4rRu1Kq8iHmUAZyuP3s75GPZ76sGiXcxysm+DgEdDVyjSAhPcJ+Kk5HVx4EH4GporjDg+Yz+o+VH8V2eYiceuq2J+7GfIgH5UtrgKfZYrj7LjyOfmarPFneSJvxL8MVYkfJPrVT+X+FJNZTmhb+oQ3x2NXidSRnyq4sphFZip3iNc8tdGznOJGBXarWwKlRapstROoVo2OEmt2dvmmiwgEVlyZDoafDYfZ2oVKTajAebPnVssUBFB6xZ+QrPGTuzXmgqpCzRLTJqxXoCrih9Ht+UV1cbtVSdsGEaQqlqBlzTtrYGozagVVjKBra0OKWX8JDe79TVssk2xQOq2nfG3h+po4Xdgy6PXLP7C/hX5CixUNkvcX8K/IUSRW5nMREzVgeuitYqUuSCRzitGOikQV1yChDAuzqVIxU/Z10I6LkjOABSTiyTFuV++yp7ict/dBp6Vqqcay4CDyEj/AAXlH/PUm+CkuTyzWpNvxNn5/wCFbburEg8Dk+0b5+Oaivn+sXPRQWNcSP8AWID90/z+dZPA9DKeDmwP5/nesTSVG+N6njfvCjsg1Iseo8A8NrVh0mPApLHNlsDw3Jp7YSLgYNEuyqCbqLPsqt3mknO2asskuN+o86GkcE0xlpCa30cH7RJ95p3a2qqoAHSsTFTK1URQoW61GDGw9VeaSybH8TD8xj5GvQuJLjlic+o15wV7o9eT8ScVEuwZlqtPsof6n6/41BLBnnX7ysPf1ovT4+5H7MfKpDFhx7f86TfItlRbSzig57Ajwp9daqqOUPgSD8ai/aUZ60+LyLmgHHG+LK2YiKmt0p3Ikb9MVFHp++1G8vHICwc8BGmwV1dbMKZWEGBW7iz5qyuVs2Y1tGWngcoIrmfBO9R2Q5Ritsc0Axuwm2A6VqWw8a5tutNY5dvOrQIj5GBxUnoxNMpFU7iskYbYp+PGn2LnKSXBxapy0JqkoLDp9n9TRLHO1Lb6A8w9n6mnNqHCJiwyyq5Oj2SxXuL+FfkKKEdQWH2F/CvyFHJinnNIDFXPZUYRUTigastMiC1mK2a0GqlEKyREqUR1zG1FIaKgXIGaGqDx+MN6hCc/70oH/pr0k15r9KL4LetIx/fc/pQZflCxu2eTXz97H3io91dMczH1Lj5VEw5p1Hrz8K6hfMrH1is3g1LschsMv8+VHQ5pSX3U03VsAGlo0p8GSWWVbcjPltUtkjpyrliMYyTk0Bea0q7DetRa0diR7O6aOglGyw6ZYSoW5pGdT05sbeoYrcilWx4UPY8QRnZj6vfTWZlYZBBoqKaaB1epUeolFbY1COXBXONbvki9bMFHsGSflVYuEwwHkFovi+8El1HEOiYz+I7n8sVDOMyH8SD8hRSVJGZT3SZabRcKnsqWVe97vkTWo1+yPVW5/D2sP1/Ss5bFWq6AkkhkJIJwSB5+dDPw5FjqfjTrUTmNWBx4f51Wp5Dn7TfGujhncUjn5ltkRvpAU91jRlrakY3NBq/rPxoiOU+ZpsoKS5QEcso9D+1hGOtTyxgCkcd4R40RHqg6GsstL9DTHWPyiZ5K0j1DKwPSoe0x1rLLHJPk2QyxkrQe8uKyLUaTtqO+KGlm32qJB2WGW9PUV1a3mTg0sjbauI5d96ZtaVjMGSLbTLXEy7HNQanKvMPwj5mlcd1tQmoXHeHs/U1N1gzddHudl9hfwr8hRiGhrEdxPwr8hRS1tZyDvJrlq6zWi1UQiYVEzYqdmqFhVhHcb0UklBxrUymoUwrnrzP6U27wH/Zj4dr/ABr0bO1eX/Sc+ZVHhgflzDNLzfIHiXuPN7YfXE+SnFQ2zYkPuqeDq59RoWP+k+H6VlXJrGSP3EPkSv6j5GnMEmVqtQuTzxj7XL2ifiQ5I94pno18HXHj5eqqcXVhRmujuXTonJ59snrvUkVtygcshAGwBY/rRsduH2roaQfAmom6NCcX2gQ6KjHnaQ5I/dbr4b+4U+06z5F2Zj7fCo7LS+XrTHlxRclSkukaDUv1fUViQsfDoPM+VdXd0Fqo6/OWBJ9w8ql8im+Cv6SxluC7bkkkmnMG7n1v/hSnh1d2by2Htpzpq5ZfXJ/6qPO+TNp17bLQD3h/Pia5kOx9v61yG74935ZrbHr/AD41lHnVhh0aNv5NLJNPQnfGaK05/rCPOl3FBaNg69G/JvEVr00/Bl1EfKGEWlQjfC0UlvEPu1Sv2hJ4A/A1sahL90/A10OTFbLuEi9XwFa9FhP3fgKpY1R/EH4VKmsHxq+SWy5ppcfhihb7SMjumq/Drnrpnba568+2hkk+0FHI4iybSnQkkUHIMGrgl+jjBoW70tH3HxFZJ4PMTXj1KfDBIEyvupc2QSKZtaMoxSWZirHLVTj7RuOfv4D4QfOoL37XXw/U0Mb7FCXF6SfdSYxdmnIz6QsLgci7/ur8hRnbjzqgWeuKFXveA+VFLrq/e/OtDyI52xl27cedcmcVUo9aHnUh1dfOq9RE2FlaYVgekMWoA+NHpcZq1Oy9oxD10JKXmasWU0Vg0MZJsCvM/pFbMqepR8ctV7llO1eccXT88zeo/wCH6UnO/aMxrkpqJtJ7cCgB/SH+fKmpXAb2mlbfaY1ngzS0CXNwY5EcdQc/xFGSd1w8Z7r99T91j9pTQWqw7A/z4VvSZtuRt1O4/qnzFaf7LEJ1kotul6kP3tjTuO8XzqnpER1+NG2658TWe6NSZb1vlx1oO5vixwnxoK2thR3IAKtsli6ZeuarutnarHdPVZ1Xc4qo9kfQJpq8qD4n5/IGm2kp3o/e35H+IoSOLIwPHA/4uv8AdBpxax4Yez8v5x8KvKxWNUqC1fv1Jz7H+fKg4Wy5qbm7p9tIDOLQ4mFPp4lYYbHn7DSSBPrc+oU0klwAfWAabilUheVWgV3iU4IA91aF1F/IpHe3+Cy9cZx/Cl51aunFto5sm0y3LcQnrj4VtooG+7VP/a1Sx6stH7gd7LLLodu/QD3GgLjhUfuMR+dApqI8D+dFw6qw6N8am5l7kAz6VcR9O8PVUUWrvGcMCPbVhj1r7w+FdP2Mowce+paJwwG11xW+1XV9bJKvd39lA3/DuO9EcerwpdBeyQthwR8qFxTCUpRdkd1amPqNvOl0zjNWyV1mSqje2LK5FNw4sdch5NTN9F5iXYewfKpkU1kQ2HsHyqSuG+zcSITW2mNcBqjkBqrLob6ZeEsBmrhYPmqNo8R5s16DpMAxWzTxtGbK6YVyV1FDvRJiruEVpcBG5gt0oVWc9FUt8K8ivJudmPmA3xZq9L49vOytGA6yYQfHJry2170ki+IRfgCB/GsmoXg0YX5YJdDAPtpIRk+0091BcClUcO2fWKzwdGs51G3zEfMYNK9OG9WS4i7hHqpP2OCD7j7adCftaFyh7kx9apkVIkZBqPTm2piyUsYT29SyHah4jityy1ZYNdNVfud2pteS0pU5Yny+ZqkW+guyTcerPvJIyfyA+NMFbcn3fDrQlsuP58aKIwvu+dLk7BSMtl2Pn+pqUnBX4V1EMD8zXKrzY9tCWFiPG/idqOhi5hg+FKtQlORjbbJPl1/Pai+H77nYcwcRk8ivgEM/zG9PxRbaE5JUiCTRImOT18d/dQM3DEROxI99WXiLRXRedAcdTy71U5Jz4Ma6SbjwznykjiThMeDGhZuE5B9lgaKF5IOjVIurSjxBo9wNxEU2hTr4Z9hoJzIn2gR7aucet/eWpjcQSjBA94qbiVFlJj1IjrRkOoA021HhhG3jOD6ulVe+06WE94HHmOlRpMpxaLPa6qy9dxRs8cc6/wA5qkQ3hHWmtrfeIODQ00UpEs9nJAw5d1+VSXeGIPq/U1NPqHON6DnvBsPIfqam4jZZo22HsHyrZeh432HsHyrC9cd9nWXRJcviNz5Kx9uBnFesWXBNm13Ixt07E2tsyJluUSNJP2jAZ68oiHuryVWzt5jFeiW3H9utnZJzSGdPQ1uQILjurHy9uefk5WCkMe6TnwzWvStU7MmpT4ok0Lhi2X9mRSxBpZbaSSclny7rHFksc74aQ13faPDaJY9vFgy37wSZkc5ilF12GSHxgYgPqAqG64ytDqdtMjSejw280Zf0a52kkZMII+z5jtGNwMb9aVcRa4l1ZwxRGaSeO5uZyGhuFKx8l52Th3QAkdrDgA5GRtttsTj4MjUvIz1/SvRY+RWftlj1C5aTtJCREO0W2iOWPRZUx/2HhTh9EgF2kalxzWjSrALiWNZ5FYDLHmycZx5d7JBwMI+J9UW5e8eDnZWtUhQvHLES4W45lVZVU/vpvjG9S6trlhPdRPIkrJHbsizej3CtbTFhyuilQ5OM7oDjA86ZsdWDuQl4lmjaYKsU5WEJJNa3MkiqJA3eSORuZuRlB3GU7m3U0212wsI5dOjjsY1N40bFw7AogaNmjIx3wQ+OooLinUkunjMRkcR25ieWSMxGZyQchGAYY5WO4A7+3jQuscT2ss+lSI7lbQILg9hOOzOYQQAUy57rfZz0qpRSSZabZYNb4Jtoorx2tkA9Jt/RzknEJW1RwuG7oMnb7HB3PgRQ3EfDVrHqFlbpp6JBJKC8wY8kp7GcmAp6iqNnPgK1qfG1q8d6vayntbmB7cGC6wYkjtOflzH3RzxzbHGSCcbjOtf4kspL+0u0urlkikXnhNvdiFE7KcGZVMe7kyIu2Tg0u4/YKp/c74w4WsoxARAsDG/toFUSNi5geWMSZTPTBb1jlO+DVc+ljSIbaSOOCxW3QHmFwrbTdw80XJjblyDnPhTvV+MrSVCBJIxGo29wmbe52hjlhMjDMe2Asnd69cDekX0oanbXjiW2uriUnKGB4rhIYk7J8yxiRAOcsEBxuc0M9u11QzFuU1dlhuOE7VNGEghUXaWcdyzjPPzBQ7758eVh76D4T4XivLK9JTM6T4ifmYMAsFvJ2YwejEuP9808l4605meLL9m1qIe39HusE5Zey7Lss7A83NjHexVa4H4pWztHV+0EzXVvKUEUr5g7K2SY86qVyAsuxOe703GZ7dy/76EW/Y1z2v8AZY4eGLQXepAWizCGG2eGEMwy7RzMUQk90uVUZ9lLuH9Igeyurg6Z2s6XMiLa9oedFDRqYxIRjugsengaLXi2zNzqLNPPElzDbxRSpbXQkVljmV3TEeVZS6kEgb9KW6PrdjHZXNo1/eRl7hpFuFgu/SGUmNi5YR5BYqynO+M+dF7QKn9/8h3DPD9jJaacZbRGe7Z0Zy7h0Ihnmzkbk/UhfDrnwxSHiDhm2t9JnlSIdtHeywrKSTJ2a3bRqC2d+6AKdcO8V6bFbWCS3EqvaM749FuSXzFPEASI8fZm5vaKBuOJNPurC4t5p5YXkuri4ULbzu2DcPLFkiMruCud9s1T21XBcd6absl4y0S3t7K3aCxXMiRGS5ViOwbMWOZd+YvzMPCuuGOHbWWy0+SSFWeW8njkYlsuivdhVbfoBGn/AAihuL9fs7qzgWO6uBLDGi+jiG5WGZ/qv6UsgU8vISCT513w3xTaw2ljDI7rJDdzSygQTsFjZ7oqwZUIbIlj2BJ39RwNx3+Ogqls89k/HHCMNpaXUiR4PpUBhbLZWFzEGjXJ2UMZBiuuF9CspLKC8kiXkt4LlboEsO1li5AsjjO7YR2/7yhOL+NoLqwlt+dzP6USimGZeaBbnnjfmZAF+r5diQdulKNM1qOPS7y1LuJZpomjQRylWQmASZcLyKCEcEEjOPXQuUVPx0EoyePz2W3hvhGyltrJZoTI95btO0nayAxEpG/JEM91R2uAB93fOTQ3D3C9sLbTFeMMzXtxBKxLAyLGl/jmAPnDGf8AdFb4a46sI4bJZnlWe1gNuIlhkftjyIgZHUcoBEWdyOu+MVJw5xDAsFut32sUtvcz3IEcUk6SmYXGFDxqcYF0R3sbp5HNPjG1cUIba7G+l6BCUnItzMRetCB20i8kJlRWYHm6IjM2PHlxVftOGLN9QRORZYvSZ4t2LB0W1Z+VjnvlZARk793fJoiHilBA4bto5W1GK4KLDO5Fv6VC7kyRoVP1StlQT4jfx7h1iIX4uvrPR/SXfmEE3NhrPs+bsuTn/pNvs+vpvToxfNoBs51Tgazkmsx6M1r2l3cwOkbuBLDFHcuj+rnFuhyMEBzvWtS4PsX9HljtxEFv/RJEDsyTRLM8R51J6kqpz16jeubGVjcR3rdvL2d3dSKrtIX9Gla4ij7KKUjkASWNuUAHCYxnAovVtfgjWARid4/T/SppGt5oxEpmaVlCMnNIQWA7oOwJoZY5R7InZnEHBtkCCLQQiO+tIVIZwlzDKYO05l6FcyyL7Y+vUVzxHwZZDdbMQ9nfWMKsrOFuIppLYS8y9Cv10iY33Tr4VVdd1Zp9WW7E9w1lHdW0iIwuORURIu0dLdhkEN2nRcnBxnNLeLeKGl1qOcTzmwS5s5VDCcRqsYhMrrbsARgq52XJ3xnNBQVMtfFcNrZ39vD+y17CR1iWTtSiStKYlJCgH+j5jtnfPhUHFtvpsepxWklq0cSJ2sjQdrI8/Mp5IjHGCwUEcxYHwx40o+kHiWwnvLW6gvppQtzAXhaO4EMESFS8sasg7xKLkDc56VPdcbWZ18XqTgW/Ydn2rQTsOflYcvZAB+p69KhQv+krha19CtLy0hFu0ztGYxzBWXlkZGKturYj/vb9K80SNlODtV/4i4g1C6jNzNmW0ieQROFSMcvPyCUxZ7Q7FV5iMDOOuaouo3oc5UVLC8Ez3WBQbyedatbdpGAAPr9XlT06UqgZ3ON/iarhFxi2NkfYewV0prKyuO+zrImio6F8VlZVEDbJGdgq9TVqihEa4G58T5+r2VlZXW/p+OLW5nP1kmnRA70JJWVlddLg57BbluWN28garGnp3d/HLe/NZWVh1nCNGD5kH6gMNGvqz+v6UwuI9h7F/StVlcA7SFiL3R+Jz/eNb7GsrKtdholhQ5xj3/pTCNKyspyIzidaXSrvWVlDIgtu0NdQJgVlZSWy2SDcge80ZAne/CM/wrKyqBE8pJdj/Ph/Gis4TI8x+Rya1WUfkp9A2gJzXLsfBQAPXk/n1q8WsfdyR1rKyvRaNfxo4eofuCIjRKNWVlb0jOMLSRuUhZOzbngJbnKExrOjTKGG+8YYY8c4rYS6yoW7BTlj5wZ2Z2YelB+V+ZSv27Q/aAPZnruGyspGTApO7DjKgO+1FkkkU36K4EgVTcMgDFYexygwqjKTkjGO+MjBArmDWV5hz3sLd8kBJTGTFzyHljfm+oPK0II7mezIwftHKyudLhjkrJjqShuYXSH63nCG4JTsRbhCuSAvN2x5+gJxnypH+2uVEV9St+0VVEnPcdouRZcgblIILelgPkDPVuh33WVA5wpBV5r1s0gdL2FCqdmOe87Qkm4hkYO2SGUxrIMEkb467DLXUbOJHjt7i2jj5SIlWcMkch7XLyRKuJ8s8R6HHLjI5d9VlU3QMVZ3d62nf5dQijyriMG7yyuYohHzy/vr2izNgkhQ+DgHlEN9q1gzZnljnOXKP3pj2Rkcxqz4JyAeh3FZWUDkHso//9k="/>
          <p:cNvSpPr>
            <a:spLocks noChangeAspect="1" noChangeArrowheads="1"/>
          </p:cNvSpPr>
          <p:nvPr/>
        </p:nvSpPr>
        <p:spPr bwMode="auto">
          <a:xfrm>
            <a:off x="460375" y="-928688"/>
            <a:ext cx="4572000"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5676" y="4380630"/>
            <a:ext cx="4223798" cy="2365326"/>
          </a:xfrm>
          <a:prstGeom prst="rect">
            <a:avLst/>
          </a:prstGeom>
        </p:spPr>
      </p:pic>
    </p:spTree>
    <p:extLst>
      <p:ext uri="{BB962C8B-B14F-4D97-AF65-F5344CB8AC3E}">
        <p14:creationId xmlns:p14="http://schemas.microsoft.com/office/powerpoint/2010/main" val="4179931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Day 8	</a:t>
            </a:r>
            <a:endParaRPr lang="en-US" dirty="0"/>
          </a:p>
        </p:txBody>
      </p:sp>
      <p:sp>
        <p:nvSpPr>
          <p:cNvPr id="3" name="Content Placeholder 2"/>
          <p:cNvSpPr>
            <a:spLocks noGrp="1"/>
          </p:cNvSpPr>
          <p:nvPr>
            <p:ph idx="1"/>
          </p:nvPr>
        </p:nvSpPr>
        <p:spPr/>
        <p:txBody>
          <a:bodyPr/>
          <a:lstStyle/>
          <a:p>
            <a:r>
              <a:rPr lang="en-US" dirty="0" smtClean="0"/>
              <a:t>Proctor eventually confesses to save his wife, but refuses to sign the document of confession in order to save his name. If you were in his position, do you think it would be more important to save your life or your reputation? Which is more important to you, continuing to live or saving your legacy? Write two paragraphs explaining your position. Use at least two vocabulary words from this unit in your response. </a:t>
            </a:r>
            <a:endParaRPr lang="en-US" dirty="0"/>
          </a:p>
        </p:txBody>
      </p:sp>
    </p:spTree>
    <p:extLst>
      <p:ext uri="{BB962C8B-B14F-4D97-AF65-F5344CB8AC3E}">
        <p14:creationId xmlns:p14="http://schemas.microsoft.com/office/powerpoint/2010/main" val="1843442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11957</TotalTime>
  <Words>539</Words>
  <Application>Microsoft Office PowerPoint</Application>
  <PresentationFormat>On-screen Show (4:3)</PresentationFormat>
  <Paragraphs>25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Goudy Old Style</vt:lpstr>
      <vt:lpstr>Impact</vt:lpstr>
      <vt:lpstr>Rockwell</vt:lpstr>
      <vt:lpstr>Inkwell</vt:lpstr>
      <vt:lpstr>The Crucible Bell Ringers</vt:lpstr>
      <vt:lpstr>Bell Ringer: Day 1</vt:lpstr>
      <vt:lpstr>Bell Ringer: Day 2</vt:lpstr>
      <vt:lpstr>Bell Ringer: Day 3</vt:lpstr>
      <vt:lpstr>Bell Ringer: Tuesday</vt:lpstr>
      <vt:lpstr>Bell Ringer: Wednesday</vt:lpstr>
      <vt:lpstr>Bell Ringer- Thursday</vt:lpstr>
      <vt:lpstr>Bell Ringer: Friday (Day 9)</vt:lpstr>
      <vt:lpstr>Bell Ringer: Day 8 </vt:lpstr>
    </vt:vector>
  </TitlesOfParts>
  <Company>UNCG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Crucible Bell Ringers</dc:title>
  <dc:creator>Ryan Walker</dc:creator>
  <cp:lastModifiedBy>Breanna Thurman</cp:lastModifiedBy>
  <cp:revision>12</cp:revision>
  <dcterms:created xsi:type="dcterms:W3CDTF">2014-05-18T23:32:16Z</dcterms:created>
  <dcterms:modified xsi:type="dcterms:W3CDTF">2015-08-28T19:28:32Z</dcterms:modified>
</cp:coreProperties>
</file>